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86429" autoAdjust="0"/>
  </p:normalViewPr>
  <p:slideViewPr>
    <p:cSldViewPr>
      <p:cViewPr>
        <p:scale>
          <a:sx n="70" d="100"/>
          <a:sy n="70" d="100"/>
        </p:scale>
        <p:origin x="-2748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58" y="15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42900" y="357159"/>
            <a:ext cx="6229350" cy="7072361"/>
          </a:xfrm>
        </p:spPr>
        <p:txBody>
          <a:bodyPr>
            <a:noAutofit/>
          </a:bodyPr>
          <a:lstStyle/>
          <a:p>
            <a:r>
              <a:rPr lang="ky-KG" sz="5400" dirty="0" smtClean="0"/>
              <a:t/>
            </a:r>
            <a:br>
              <a:rPr lang="ky-KG" sz="5400" dirty="0" smtClean="0"/>
            </a:br>
            <a:r>
              <a:rPr lang="ky-KG" sz="5400" dirty="0" smtClean="0"/>
              <a:t/>
            </a:r>
            <a:br>
              <a:rPr lang="ky-KG" sz="5400" dirty="0" smtClean="0"/>
            </a:br>
            <a:r>
              <a:rPr lang="ky-KG" sz="5400" dirty="0" smtClean="0"/>
              <a:t/>
            </a:r>
            <a:br>
              <a:rPr lang="ky-KG" sz="5400" dirty="0" smtClean="0"/>
            </a:br>
            <a:r>
              <a:rPr lang="ky-KG" sz="5400" dirty="0" smtClean="0"/>
              <a:t/>
            </a:r>
            <a:br>
              <a:rPr lang="ky-KG" sz="5400" dirty="0" smtClean="0"/>
            </a:br>
            <a:r>
              <a:rPr lang="ky-KG" sz="5400" dirty="0" smtClean="0"/>
              <a:t/>
            </a:r>
            <a:br>
              <a:rPr lang="ky-KG" sz="5400" dirty="0" smtClean="0"/>
            </a:br>
            <a:r>
              <a:rPr lang="ky-KG" sz="5400" dirty="0" smtClean="0"/>
              <a:t/>
            </a:r>
            <a:br>
              <a:rPr lang="ky-KG" sz="5400" dirty="0" smtClean="0"/>
            </a:br>
            <a:r>
              <a:rPr lang="ky-KG" sz="5400" dirty="0" smtClean="0"/>
              <a:t/>
            </a:r>
            <a:br>
              <a:rPr lang="ky-KG" sz="5400" dirty="0" smtClean="0"/>
            </a:br>
            <a:r>
              <a:rPr lang="ky-KG" sz="5400" dirty="0" smtClean="0"/>
              <a:t/>
            </a:r>
            <a:br>
              <a:rPr lang="ky-KG" sz="5400" dirty="0" smtClean="0"/>
            </a:br>
            <a:r>
              <a:rPr lang="ky-KG" sz="5400" dirty="0" smtClean="0"/>
              <a:t/>
            </a:r>
            <a:br>
              <a:rPr lang="ky-KG" sz="5400" dirty="0" smtClean="0"/>
            </a:br>
            <a:r>
              <a:rPr lang="ky-KG" sz="5400" dirty="0" smtClean="0"/>
              <a:t/>
            </a:r>
            <a:br>
              <a:rPr lang="ky-KG" sz="5400" dirty="0" smtClean="0"/>
            </a:br>
            <a:r>
              <a:rPr lang="ky-KG" sz="5400" dirty="0" smtClean="0"/>
              <a:t/>
            </a:r>
            <a:br>
              <a:rPr lang="ky-KG" sz="5400" dirty="0" smtClean="0"/>
            </a:br>
            <a:r>
              <a:rPr sz="5400" smtClean="0"/>
              <a:t/>
            </a:r>
            <a:br>
              <a:rPr sz="5400" smtClean="0"/>
            </a:br>
            <a:r>
              <a:rPr sz="5400" smtClean="0"/>
              <a:t/>
            </a:r>
            <a:br>
              <a:rPr sz="5400" smtClean="0"/>
            </a:br>
            <a:r>
              <a:rPr sz="5400" smtClean="0">
                <a:solidFill>
                  <a:srgbClr val="FF0000"/>
                </a:solidFill>
              </a:rPr>
              <a:t/>
            </a:r>
            <a:br>
              <a:rPr sz="5400" smtClean="0">
                <a:solidFill>
                  <a:srgbClr val="FF0000"/>
                </a:solidFill>
              </a:rPr>
            </a:br>
            <a:r>
              <a:rPr lang="ky-KG" sz="5400" dirty="0" smtClean="0">
                <a:solidFill>
                  <a:srgbClr val="FF0000"/>
                </a:solidFill>
              </a:rPr>
              <a:t/>
            </a:r>
            <a:br>
              <a:rPr lang="ky-KG" sz="5400" dirty="0" smtClean="0">
                <a:solidFill>
                  <a:srgbClr val="FF0000"/>
                </a:solidFill>
              </a:rPr>
            </a:br>
            <a:r>
              <a:rPr lang="ky-KG" sz="5400" dirty="0" smtClean="0">
                <a:solidFill>
                  <a:srgbClr val="FF0000"/>
                </a:solidFill>
              </a:rPr>
              <a:t/>
            </a:r>
            <a:br>
              <a:rPr lang="ky-KG" sz="5400" dirty="0" smtClean="0">
                <a:solidFill>
                  <a:srgbClr val="FF0000"/>
                </a:solidFill>
              </a:rPr>
            </a:br>
            <a:r>
              <a:rPr lang="ky-KG" sz="5400" dirty="0" smtClean="0">
                <a:solidFill>
                  <a:srgbClr val="FF0000"/>
                </a:solidFill>
              </a:rPr>
              <a:t>Кыргыз тили илими кафедрасынын п</a:t>
            </a:r>
            <a:r>
              <a:rPr lang="ky-KG" sz="5400" dirty="0" smtClean="0">
                <a:solidFill>
                  <a:srgbClr val="FF0000"/>
                </a:solidFill>
              </a:rPr>
              <a:t>рофессордук </a:t>
            </a:r>
            <a:r>
              <a:rPr lang="ky-KG" sz="5400" dirty="0" smtClean="0">
                <a:solidFill>
                  <a:srgbClr val="FF0000"/>
                </a:solidFill>
              </a:rPr>
              <a:t>окутуучулук </a:t>
            </a:r>
            <a:r>
              <a:rPr lang="ky-KG" sz="5400" dirty="0" smtClean="0">
                <a:solidFill>
                  <a:srgbClr val="FF0000"/>
                </a:solidFill>
              </a:rPr>
              <a:t>курамынын</a:t>
            </a:r>
            <a:r>
              <a:rPr sz="5400" smtClean="0">
                <a:solidFill>
                  <a:srgbClr val="FF0000"/>
                </a:solidFill>
              </a:rPr>
              <a:t/>
            </a:r>
            <a:br>
              <a:rPr sz="5400" smtClean="0">
                <a:solidFill>
                  <a:srgbClr val="FF0000"/>
                </a:solidFill>
              </a:rPr>
            </a:br>
            <a:r>
              <a:rPr lang="ky-KG" sz="5400" dirty="0" smtClean="0">
                <a:solidFill>
                  <a:srgbClr val="FF0000"/>
                </a:solidFill>
              </a:rPr>
              <a:t>резюмелери</a:t>
            </a:r>
            <a:r>
              <a:rPr lang="ky-KG" sz="5400" dirty="0" smtClean="0">
                <a:solidFill>
                  <a:srgbClr val="FF0000"/>
                </a:solidFill>
              </a:rPr>
              <a:t/>
            </a:r>
            <a:br>
              <a:rPr lang="ky-KG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305-WA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60" y="3500430"/>
            <a:ext cx="4714908" cy="46275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3154354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/>
              <a:t>Кожоева Гүлжамал Жайлообаевна</a:t>
            </a:r>
            <a:br>
              <a:rPr lang="ky-KG" dirty="0" smtClean="0"/>
            </a:br>
            <a:r>
              <a:rPr lang="ky-KG" dirty="0" smtClean="0"/>
              <a:t>кыргыз тили илими кафедраснын доценти </a:t>
            </a:r>
            <a:br>
              <a:rPr lang="ky-KG" dirty="0" smtClean="0"/>
            </a:br>
            <a:r>
              <a:rPr lang="ky-KG" dirty="0" smtClean="0"/>
              <a:t>ф.и.к.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3511544"/>
          </a:xfrm>
        </p:spPr>
        <p:txBody>
          <a:bodyPr/>
          <a:lstStyle/>
          <a:p>
            <a:pPr algn="ctr"/>
            <a:r>
              <a:rPr lang="ky-KG" dirty="0" smtClean="0"/>
              <a:t>Тажибаева Жыпрагүл Жамшитовна</a:t>
            </a:r>
            <a:br>
              <a:rPr lang="ky-KG" dirty="0" smtClean="0"/>
            </a:br>
            <a:r>
              <a:rPr lang="ky-KG" dirty="0" smtClean="0"/>
              <a:t>кыргыз тили илими кафедраснын окутуучусу</a:t>
            </a:r>
            <a:endParaRPr lang="ru-RU" dirty="0"/>
          </a:p>
        </p:txBody>
      </p:sp>
      <p:pic>
        <p:nvPicPr>
          <p:cNvPr id="6" name="Содержимое 5" descr="IMG-20190305-WA0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70" y="3786182"/>
            <a:ext cx="5000660" cy="4500594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3725858"/>
          </a:xfrm>
        </p:spPr>
        <p:txBody>
          <a:bodyPr/>
          <a:lstStyle/>
          <a:p>
            <a:pPr algn="ctr"/>
            <a:r>
              <a:rPr lang="ky-KG" dirty="0" smtClean="0"/>
              <a:t>Шапаңова Курманжан Ныязбековна</a:t>
            </a:r>
            <a:br>
              <a:rPr lang="ky-KG" dirty="0" smtClean="0"/>
            </a:br>
            <a:r>
              <a:rPr lang="ky-KG" dirty="0" smtClean="0"/>
              <a:t>кыргыз тили илими </a:t>
            </a:r>
            <a:r>
              <a:rPr lang="ky-KG" smtClean="0"/>
              <a:t>кафедраснын </a:t>
            </a:r>
            <a:r>
              <a:rPr lang="ky-KG" smtClean="0"/>
              <a:t>катчы-референти</a:t>
            </a:r>
            <a:endParaRPr lang="ru-RU" dirty="0"/>
          </a:p>
        </p:txBody>
      </p:sp>
      <p:pic>
        <p:nvPicPr>
          <p:cNvPr id="6" name="Содержимое 5" descr="IMG_20181214_233247_7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8" y="4071934"/>
            <a:ext cx="4833950" cy="450059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9526356"/>
          <a:ext cx="6643710" cy="3128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"/>
                <a:gridCol w="617220"/>
                <a:gridCol w="617220"/>
                <a:gridCol w="617220"/>
                <a:gridCol w="617220"/>
                <a:gridCol w="617220"/>
                <a:gridCol w="617220"/>
                <a:gridCol w="617220"/>
                <a:gridCol w="617220"/>
                <a:gridCol w="1088730"/>
              </a:tblGrid>
              <a:tr h="1325880">
                <a:tc gridSpan="10">
                  <a:txBody>
                    <a:bodyPr/>
                    <a:lstStyle/>
                    <a:p>
                      <a:pPr marL="342900" algn="just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/>
                          <a:ea typeface="Times New Roman"/>
                        </a:rPr>
                        <a:t>                                                           </a:t>
                      </a:r>
                      <a:r>
                        <a:rPr lang="ky-KG" sz="1500" dirty="0" smtClean="0">
                          <a:latin typeface="Times New Roman"/>
                          <a:ea typeface="Times New Roman"/>
                        </a:rPr>
                        <a:t>Элчиев Жаанбай Элчиевич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algn="just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/>
                          <a:ea typeface="Times New Roman"/>
                        </a:rPr>
                        <a:t>                                         </a:t>
                      </a:r>
                      <a:r>
                        <a:rPr lang="ky-KG" sz="1500" dirty="0" smtClean="0">
                          <a:latin typeface="Times New Roman"/>
                          <a:ea typeface="Times New Roman"/>
                        </a:rPr>
                        <a:t>Кыргыз тили илими кафедрасынын башчысы,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algn="just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/>
                          <a:ea typeface="Times New Roman"/>
                        </a:rPr>
                        <a:t>                                                        </a:t>
                      </a:r>
                      <a:r>
                        <a:rPr lang="ky-KG" sz="1500" dirty="0" smtClean="0">
                          <a:latin typeface="Times New Roman"/>
                          <a:ea typeface="Times New Roman"/>
                        </a:rPr>
                        <a:t>ф.и.д., профессор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latin typeface="Arial CYR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cap="all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Жеке маалымат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cap="all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ky-KG" sz="1500" b="1" cap="all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сы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Элчиев 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 cap="all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Аты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Жаанбай 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cap="all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Атасынын</a:t>
                      </a:r>
                      <a:r>
                        <a:rPr lang="ru-RU" sz="1500" b="1" cap="all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b="1" cap="all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аты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Элчиевич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 cap="all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Туулган жылы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15.01.1957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 cap="all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Байланыш маалыматтары</a:t>
                      </a:r>
                      <a:r>
                        <a:rPr lang="ru-RU" sz="1500" b="1" cap="all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Рабочий телефон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Домашний телефон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Мобильный телефон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0777-77-31-41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Факс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latin typeface="Times New Roman"/>
                          <a:ea typeface="Times New Roman"/>
                        </a:rPr>
                        <a:t>E-mail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</a:rPr>
                        <a:t>elchiev1957 @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</a:rPr>
                        <a:t>mail.ru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5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Билими: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>
                          <a:latin typeface="Times New Roman"/>
                          <a:ea typeface="Times New Roman"/>
                        </a:rPr>
                        <a:t>Окууга тапшырган жылы</a:t>
                      </a:r>
                      <a:r>
                        <a:rPr lang="ru-RU" sz="1500" b="1">
                          <a:latin typeface="Times New Roman"/>
                          <a:ea typeface="Times New Roman"/>
                        </a:rPr>
                        <a:t> / 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>
                          <a:latin typeface="Times New Roman"/>
                          <a:ea typeface="Times New Roman"/>
                        </a:rPr>
                        <a:t>Бүткөн жылы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>
                          <a:latin typeface="Times New Roman"/>
                          <a:ea typeface="Times New Roman"/>
                        </a:rPr>
                        <a:t>ЖОЖ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Факультет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>
                          <a:latin typeface="Times New Roman"/>
                          <a:ea typeface="Times New Roman"/>
                        </a:rPr>
                        <a:t>Кесиби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1980</a:t>
                      </a:r>
                      <a:r>
                        <a:rPr lang="en-US" sz="150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ky-KG" sz="1500">
                          <a:latin typeface="Times New Roman"/>
                          <a:ea typeface="Times New Roman"/>
                        </a:rPr>
                        <a:t>1984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500">
                          <a:latin typeface="Times New Roman"/>
                          <a:ea typeface="Times New Roman"/>
                        </a:rPr>
                        <a:t>ОшМПИ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500">
                          <a:latin typeface="Times New Roman"/>
                          <a:ea typeface="Times New Roman"/>
                        </a:rPr>
                        <a:t>Филология факультети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500">
                          <a:latin typeface="Times New Roman"/>
                          <a:ea typeface="Times New Roman"/>
                        </a:rPr>
                        <a:t>Кыргыз тили жана адабияты мугалими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923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500" b="1">
                          <a:latin typeface="Times New Roman"/>
                          <a:ea typeface="Times New Roman"/>
                        </a:rPr>
                        <a:t>                                   Негизги эмгектери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1.Кекетүү, какшыктоо, табалоо маанилерин туюнтуучу тилдик бирдиктер. Наука и новые технологии №2, 2014.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2.Сүйлөмдөгү эскерүү, эскертүү жана эстетүү маанилеринин берилүү өзгөчөлүктөрү. Наука и новые технологии №2, 2014.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3.Белгисиздик жана эканжылык маанилери. “ОшМУ жарчысы” №2, 2014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4.Таңдануу жана кабатырлануу маанилеринин сүйлөмдө уюшулуш жолдору. “ОшМУ жарчысы” №2, 2014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5.Элчиев Ж. Когнитивно – смысловое строение пословичного предложения. Языки в диалоге культур ( к 70-летию профессора М.Дж.Тагаева) Бишкек, 2017. 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6.Элчиев Ж. Слово обычай в народно-поэтическом дискурсе. Наука, новые технологии и инновации. Кыргызстан №2, г.Бишкек,2018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7. О теориях глоттогенеза (статья) Новые технологии в социально-гуманитарных науках и образовании: современное состояние, проблемы, перспективы развития. Материалы </a:t>
                      </a:r>
                      <a:r>
                        <a:rPr lang="kk-KZ" sz="1500">
                          <a:latin typeface="Times New Roman"/>
                          <a:ea typeface="Times New Roman"/>
                        </a:rPr>
                        <a:t>Международной научно-практической конференции. –Белгород, 2018. Ч.1. -81-87 бб.</a:t>
                      </a:r>
                      <a:r>
                        <a:rPr lang="ru-RU" sz="1500" b="1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500" b="1">
                          <a:latin typeface="Times New Roman"/>
                          <a:ea typeface="Times New Roman"/>
                        </a:rPr>
                      </a:br>
                      <a:r>
                        <a:rPr lang="ky-KG" sz="1500" b="1">
                          <a:latin typeface="Times New Roman"/>
                          <a:ea typeface="Times New Roman"/>
                        </a:rPr>
                        <a:t>                                           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>
                          <a:latin typeface="Times New Roman"/>
                          <a:ea typeface="Times New Roman"/>
                        </a:rPr>
                        <a:t>                                  Квалификациясын жогорулатуусу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Название 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>
                          <a:latin typeface="Times New Roman"/>
                          <a:ea typeface="Times New Roman"/>
                        </a:rPr>
                        <a:t>Өткөн мекеменин аталышы, сертификаттын номери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>
                          <a:latin typeface="Times New Roman"/>
                          <a:ea typeface="Calibri"/>
                        </a:rPr>
                        <a:t>Өткөн жери, (шаары), датасы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023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Билим берүү чөйрөсүндөгү сапаттын кепилдиги боюнча агенствосу “Ednet” “ЖОЖдо өзүн өзү баалоонун негизинде отчет даярдоо” тренинг өткөндүгүн ырастайт.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8.12.2018.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>
                          <a:latin typeface="Times New Roman"/>
                          <a:ea typeface="Times New Roman"/>
                        </a:rPr>
                        <a:t>Ош Кыргызстан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Иш тажрыйбасы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00">
                <a:tc gridSpan="8">
                  <a:txBody>
                    <a:bodyPr/>
                    <a:lstStyle/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1973-78-ж.ж. “Алай” совхозунда жумушчу.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 1978-80-ж.ж. Ош шаарындагы №1 облтубсанаторияда бухгалтер.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 1984-88-ж.ж. Алай районундагы И. Монуев атындагы орто мектептин кыргыз тили жана адабияты мугалими.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 1988-90-ж.ж. ОшМПИнин кыргыз тилин жана адабиятын окутуунун усулу кафедрасынын окутуучусу.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 1990-жылдан ОшМУнун кыргыз тил илими кафедрасынын окутуучусу, улук окутуучусу, доценти болуп иштеп келе жатат.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 1996-жылы “Кыргыз тилиндеги жаксыз сүйлөмдөр” деген темадагы кандидаттык диссертациясын Бишкек шаарында коргогон.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 </a:t>
                      </a:r>
                      <a:r>
                        <a:rPr lang="ru-RU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1996-97-</a:t>
                      </a: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Теология факультетиндеги жалпы билим берүүчү предметтер кафедрасынын башчысы.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   2003-жылы “Тил таануу” адистиги боюнча доцент илимий наамын алган.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9.   1997-2007-ж.ж. Кыргыз тил илими кафедрасынын башчысы.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10. 2007-2010-ж.ж. Кыргыз филологиясы факультетинин деканы болуп иштеген.  11. 2015-жылы “Сүйлөмдүк келки маанилердин типтери жана түрлөрү” деген темадагы докторлук диссертациясын Бишкек шаарында коргогон.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425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5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12. Учурда кыргыз тили илими кафедрасынын башчысы болуп эмгектенүүдө.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cap="all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Билген тилдери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00300" algn="l"/>
                          <a:tab pos="2447925" algn="l"/>
                          <a:tab pos="2533650" algn="l"/>
                        </a:tabLs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Кыргыз тили - (эне-тил)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400300" algn="l"/>
                          <a:tab pos="2447925" algn="l"/>
                          <a:tab pos="2533650" algn="l"/>
                        </a:tabLs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Орус тили – эркин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cap="all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                                         Кошумча маалымат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b="1">
                          <a:latin typeface="Times New Roman"/>
                          <a:ea typeface="Times New Roman"/>
                        </a:rPr>
                        <a:t>Илимий наамы</a:t>
                      </a:r>
                      <a:r>
                        <a:rPr lang="ru-RU" sz="1500" b="1"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ky-KG" sz="1500" b="1">
                          <a:latin typeface="Times New Roman"/>
                          <a:ea typeface="Times New Roman"/>
                        </a:rPr>
                        <a:t>кандидаттык диссертациясын жактаган жылы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y-KG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971800">
                <a:tc gridSpan="8"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1.	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Темасы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Кыргыз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тилиндеги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жаксыз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сүйлөмдөр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Шифри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Кыргыз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 тили-10.02.01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Илимий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жетекчиси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: ф.и.д. проф. А.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Жапаров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Багыт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берген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мекеме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: И.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Арабаев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Коргогон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жылы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: 1996-жылы, 26-июнь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Коргогон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жери</a:t>
                      </a: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: Бишкек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ky-KG" sz="1500" b="1" dirty="0">
                          <a:latin typeface="Times New Roman"/>
                          <a:ea typeface="Times New Roman"/>
                        </a:rPr>
                        <a:t>7. </a:t>
                      </a:r>
                      <a:r>
                        <a:rPr lang="ru-RU" sz="1500" b="1" dirty="0" err="1">
                          <a:latin typeface="Times New Roman"/>
                          <a:ea typeface="Times New Roman"/>
                        </a:rPr>
                        <a:t>Доктордук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b="1" dirty="0" err="1">
                          <a:latin typeface="Times New Roman"/>
                          <a:ea typeface="Times New Roman"/>
                        </a:rPr>
                        <a:t>темасы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ky-KG" sz="1500" b="1" dirty="0">
                          <a:latin typeface="Times New Roman"/>
                          <a:ea typeface="Times New Roman"/>
                        </a:rPr>
                        <a:t> “</a:t>
                      </a:r>
                      <a:r>
                        <a:rPr lang="ky-KG" sz="1500" dirty="0">
                          <a:latin typeface="Times New Roman"/>
                          <a:ea typeface="Times New Roman"/>
                        </a:rPr>
                        <a:t>Сүйлөмдүн келки маанилеринин типтери жана түрлөрү”.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dirty="0">
                          <a:latin typeface="Times New Roman"/>
                          <a:ea typeface="Times New Roman"/>
                        </a:rPr>
                        <a:t>      8.  Шифри: кыргыз тили-10.02.01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dirty="0">
                          <a:latin typeface="Times New Roman"/>
                          <a:ea typeface="Times New Roman"/>
                        </a:rPr>
                        <a:t>      9.  Илимий кеңешчи: ф.и.д., проф Зулпукаров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dirty="0">
                          <a:latin typeface="Times New Roman"/>
                          <a:ea typeface="Times New Roman"/>
                        </a:rPr>
                        <a:t>     10. Багыт берген мекеме.И.Арабаев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dirty="0">
                          <a:latin typeface="Times New Roman"/>
                          <a:ea typeface="Times New Roman"/>
                        </a:rPr>
                        <a:t>     11.Коргогон жылы.2015-жыл 30-июнь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500" dirty="0">
                          <a:latin typeface="Times New Roman"/>
                          <a:ea typeface="Times New Roman"/>
                        </a:rPr>
                        <a:t>     12. Коргогон жери. Бишкек 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90" y="214282"/>
            <a:ext cx="6172200" cy="4845053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>Элчиев Жаанбай Элчиевич</a:t>
            </a:r>
            <a:br>
              <a:rPr lang="ky-KG" dirty="0" smtClean="0"/>
            </a:br>
            <a:r>
              <a:rPr lang="ky-KG" dirty="0" smtClean="0"/>
              <a:t>кыргыз тили илими кафедрасыны башчысы, ф.и.д., профессор</a:t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endParaRPr lang="ru-RU" dirty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36" y="2857488"/>
            <a:ext cx="45005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300810" cy="3011478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/>
              <a:t>Нуруев Тыныбек Эркебаевич</a:t>
            </a:r>
            <a:br>
              <a:rPr lang="ky-KG" dirty="0" smtClean="0"/>
            </a:br>
            <a:r>
              <a:rPr lang="ky-KG" dirty="0" smtClean="0"/>
              <a:t>кыргыз тили илими кафедрасынын профессору ф.и.к.</a:t>
            </a:r>
            <a:endParaRPr lang="ru-RU" dirty="0"/>
          </a:p>
        </p:txBody>
      </p:sp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3428993"/>
            <a:ext cx="53657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305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8" y="4143372"/>
            <a:ext cx="4417229" cy="3984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3440106"/>
          </a:xfrm>
        </p:spPr>
        <p:txBody>
          <a:bodyPr>
            <a:normAutofit/>
          </a:bodyPr>
          <a:lstStyle/>
          <a:p>
            <a:pPr algn="ctr"/>
            <a:r>
              <a:rPr lang="ky-KG" dirty="0" smtClean="0"/>
              <a:t>Турганбаев Нурмамат Орозович</a:t>
            </a:r>
            <a:br>
              <a:rPr lang="ky-KG" dirty="0" smtClean="0"/>
            </a:br>
            <a:r>
              <a:rPr lang="ky-KG" dirty="0" smtClean="0"/>
              <a:t>кыргыз тили илими кафедрасынын доценти ф.и.к.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2654288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/>
              <a:t>Нармырзаева Курманжан Жыргалбаевна</a:t>
            </a:r>
            <a:br>
              <a:rPr lang="ky-KG" dirty="0" smtClean="0"/>
            </a:br>
            <a:r>
              <a:rPr lang="ky-KG" dirty="0" smtClean="0"/>
              <a:t>кыргыз тили илими кафедрасынын доценти ф.и.к.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67" y="3071802"/>
            <a:ext cx="607223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3011478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/>
              <a:t>Кошуева Майниса Жумаевна</a:t>
            </a:r>
            <a:br>
              <a:rPr lang="ky-KG" dirty="0" smtClean="0"/>
            </a:br>
            <a:r>
              <a:rPr lang="ky-KG" dirty="0" smtClean="0"/>
              <a:t>кыргыз тили илими кафедрасынын доценти ф.и.к.</a:t>
            </a:r>
            <a:endParaRPr lang="ru-RU" dirty="0"/>
          </a:p>
        </p:txBody>
      </p:sp>
      <p:pic>
        <p:nvPicPr>
          <p:cNvPr id="1026" name="Picture 2" descr="6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3214678"/>
            <a:ext cx="585791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0"/>
            <a:ext cx="6172200" cy="3428992"/>
          </a:xfrm>
        </p:spPr>
        <p:txBody>
          <a:bodyPr>
            <a:normAutofit/>
          </a:bodyPr>
          <a:lstStyle/>
          <a:p>
            <a:pPr algn="ctr"/>
            <a:r>
              <a:rPr lang="ky-KG" dirty="0" smtClean="0"/>
              <a:t>Камардинова Уялхан Нурмаматовна</a:t>
            </a:r>
            <a:br>
              <a:rPr lang="ky-KG" dirty="0" smtClean="0"/>
            </a:br>
            <a:r>
              <a:rPr lang="ky-KG" dirty="0" smtClean="0"/>
              <a:t>кыргыз тили илими кафедраснын доценти, ф.и.к.</a:t>
            </a:r>
            <a:endParaRPr lang="ru-RU" dirty="0"/>
          </a:p>
        </p:txBody>
      </p:sp>
      <p:pic>
        <p:nvPicPr>
          <p:cNvPr id="6" name="Содержимое 5" descr="20190311_084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8" y="3571868"/>
            <a:ext cx="4786346" cy="485778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3368668"/>
          </a:xfrm>
        </p:spPr>
        <p:txBody>
          <a:bodyPr/>
          <a:lstStyle/>
          <a:p>
            <a:pPr algn="ctr"/>
            <a:r>
              <a:rPr lang="ky-KG" dirty="0" smtClean="0"/>
              <a:t>Шарипова Мастура Сайпидиновна</a:t>
            </a:r>
            <a:br>
              <a:rPr lang="ky-KG" dirty="0" smtClean="0"/>
            </a:br>
            <a:r>
              <a:rPr lang="ky-KG" dirty="0" smtClean="0"/>
              <a:t>кыргыз тили илими кафедрасынын доценти п.и.к.</a:t>
            </a:r>
            <a:endParaRPr lang="ru-RU" dirty="0"/>
          </a:p>
        </p:txBody>
      </p:sp>
      <p:pic>
        <p:nvPicPr>
          <p:cNvPr id="6" name="Содержимое 5" descr="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04" y="3643306"/>
            <a:ext cx="6096000" cy="3770314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уржамал Эжеке 20190313_1340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937" y="3571875"/>
            <a:ext cx="4556125" cy="4556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3011478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/>
              <a:t>Мапаева Нуржамал Абдиллажановна</a:t>
            </a:r>
            <a:br>
              <a:rPr lang="ky-KG" dirty="0" smtClean="0"/>
            </a:br>
            <a:r>
              <a:rPr lang="ky-KG" dirty="0" smtClean="0"/>
              <a:t>кыргыз тили илими кафедрасынын доценти  ф.и.к.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</TotalTime>
  <Words>486</Words>
  <PresentationFormat>Экран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               Кыргыз тили илими кафедрасынын профессордук окутуучулук курамынын резюмелери </vt:lpstr>
      <vt:lpstr>  Элчиев Жаанбай Элчиевич кыргыз тили илими кафедрасыны башчысы, ф.и.д., профессор    </vt:lpstr>
      <vt:lpstr>Нуруев Тыныбек Эркебаевич кыргыз тили илими кафедрасынын профессору ф.и.к.</vt:lpstr>
      <vt:lpstr>Турганбаев Нурмамат Орозович кыргыз тили илими кафедрасынын доценти ф.и.к.</vt:lpstr>
      <vt:lpstr>Нармырзаева Курманжан Жыргалбаевна кыргыз тили илими кафедрасынын доценти ф.и.к.</vt:lpstr>
      <vt:lpstr>Кошуева Майниса Жумаевна кыргыз тили илими кафедрасынын доценти ф.и.к.</vt:lpstr>
      <vt:lpstr>Камардинова Уялхан Нурмаматовна кыргыз тили илими кафедраснын доценти, ф.и.к.</vt:lpstr>
      <vt:lpstr>Шарипова Мастура Сайпидиновна кыргыз тили илими кафедрасынын доценти п.и.к.</vt:lpstr>
      <vt:lpstr>Мапаева Нуржамал Абдиллажановна кыргыз тили илими кафедрасынын доценти  ф.и.к.</vt:lpstr>
      <vt:lpstr>Кожоева Гүлжамал Жайлообаевна кыргыз тили илими кафедраснын доценти  ф.и.к.</vt:lpstr>
      <vt:lpstr>Тажибаева Жыпрагүл Жамшитовна кыргыз тили илими кафедраснын окутуучусу</vt:lpstr>
      <vt:lpstr>Шапаңова Курманжан Ныязбековна кыргыз тили илими кафедраснын катчы-референти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Профессордук окутуучулук курамдын резюмелери</dc:title>
  <cp:lastModifiedBy>Admin</cp:lastModifiedBy>
  <cp:revision>33</cp:revision>
  <dcterms:modified xsi:type="dcterms:W3CDTF">2019-03-13T12:17:19Z</dcterms:modified>
</cp:coreProperties>
</file>