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5800" y="2070100"/>
            <a:ext cx="7391400" cy="3352800"/>
          </a:xfrm>
          <a:custGeom>
            <a:avLst/>
            <a:gdLst/>
            <a:ahLst/>
            <a:cxnLst/>
            <a:rect l="l" t="t" r="r" b="b"/>
            <a:pathLst>
              <a:path w="7391400" h="3352800">
                <a:moveTo>
                  <a:pt x="0" y="558800"/>
                </a:moveTo>
                <a:lnTo>
                  <a:pt x="1852" y="512970"/>
                </a:lnTo>
                <a:lnTo>
                  <a:pt x="7313" y="468161"/>
                </a:lnTo>
                <a:lnTo>
                  <a:pt x="16240" y="424516"/>
                </a:lnTo>
                <a:lnTo>
                  <a:pt x="28488" y="382178"/>
                </a:lnTo>
                <a:lnTo>
                  <a:pt x="43914" y="341292"/>
                </a:lnTo>
                <a:lnTo>
                  <a:pt x="62373" y="302002"/>
                </a:lnTo>
                <a:lnTo>
                  <a:pt x="83723" y="264450"/>
                </a:lnTo>
                <a:lnTo>
                  <a:pt x="107818" y="228782"/>
                </a:lnTo>
                <a:lnTo>
                  <a:pt x="134516" y="195141"/>
                </a:lnTo>
                <a:lnTo>
                  <a:pt x="163672" y="163671"/>
                </a:lnTo>
                <a:lnTo>
                  <a:pt x="195143" y="134515"/>
                </a:lnTo>
                <a:lnTo>
                  <a:pt x="228785" y="107817"/>
                </a:lnTo>
                <a:lnTo>
                  <a:pt x="264454" y="83722"/>
                </a:lnTo>
                <a:lnTo>
                  <a:pt x="302006" y="62373"/>
                </a:lnTo>
                <a:lnTo>
                  <a:pt x="341298" y="43914"/>
                </a:lnTo>
                <a:lnTo>
                  <a:pt x="382185" y="28488"/>
                </a:lnTo>
                <a:lnTo>
                  <a:pt x="424523" y="16240"/>
                </a:lnTo>
                <a:lnTo>
                  <a:pt x="468170" y="7313"/>
                </a:lnTo>
                <a:lnTo>
                  <a:pt x="512981" y="1852"/>
                </a:lnTo>
                <a:lnTo>
                  <a:pt x="558812" y="0"/>
                </a:lnTo>
                <a:lnTo>
                  <a:pt x="6832600" y="0"/>
                </a:lnTo>
                <a:lnTo>
                  <a:pt x="6878429" y="1852"/>
                </a:lnTo>
                <a:lnTo>
                  <a:pt x="6923238" y="7313"/>
                </a:lnTo>
                <a:lnTo>
                  <a:pt x="6966883" y="16240"/>
                </a:lnTo>
                <a:lnTo>
                  <a:pt x="7009221" y="28488"/>
                </a:lnTo>
                <a:lnTo>
                  <a:pt x="7050107" y="43914"/>
                </a:lnTo>
                <a:lnTo>
                  <a:pt x="7089397" y="62373"/>
                </a:lnTo>
                <a:lnTo>
                  <a:pt x="7126949" y="83722"/>
                </a:lnTo>
                <a:lnTo>
                  <a:pt x="7162617" y="107817"/>
                </a:lnTo>
                <a:lnTo>
                  <a:pt x="7196258" y="134515"/>
                </a:lnTo>
                <a:lnTo>
                  <a:pt x="7227728" y="163671"/>
                </a:lnTo>
                <a:lnTo>
                  <a:pt x="7256884" y="195141"/>
                </a:lnTo>
                <a:lnTo>
                  <a:pt x="7283582" y="228782"/>
                </a:lnTo>
                <a:lnTo>
                  <a:pt x="7307677" y="264450"/>
                </a:lnTo>
                <a:lnTo>
                  <a:pt x="7329026" y="302002"/>
                </a:lnTo>
                <a:lnTo>
                  <a:pt x="7347485" y="341292"/>
                </a:lnTo>
                <a:lnTo>
                  <a:pt x="7362911" y="382178"/>
                </a:lnTo>
                <a:lnTo>
                  <a:pt x="7375159" y="424516"/>
                </a:lnTo>
                <a:lnTo>
                  <a:pt x="7384086" y="468161"/>
                </a:lnTo>
                <a:lnTo>
                  <a:pt x="7389547" y="512970"/>
                </a:lnTo>
                <a:lnTo>
                  <a:pt x="7391400" y="558800"/>
                </a:lnTo>
                <a:lnTo>
                  <a:pt x="7391400" y="2794000"/>
                </a:lnTo>
                <a:lnTo>
                  <a:pt x="7389547" y="2839829"/>
                </a:lnTo>
                <a:lnTo>
                  <a:pt x="7384086" y="2884638"/>
                </a:lnTo>
                <a:lnTo>
                  <a:pt x="7375159" y="2928283"/>
                </a:lnTo>
                <a:lnTo>
                  <a:pt x="7362911" y="2970621"/>
                </a:lnTo>
                <a:lnTo>
                  <a:pt x="7347485" y="3011507"/>
                </a:lnTo>
                <a:lnTo>
                  <a:pt x="7329026" y="3050797"/>
                </a:lnTo>
                <a:lnTo>
                  <a:pt x="7307677" y="3088349"/>
                </a:lnTo>
                <a:lnTo>
                  <a:pt x="7283582" y="3124017"/>
                </a:lnTo>
                <a:lnTo>
                  <a:pt x="7256884" y="3157658"/>
                </a:lnTo>
                <a:lnTo>
                  <a:pt x="7227728" y="3189128"/>
                </a:lnTo>
                <a:lnTo>
                  <a:pt x="7196258" y="3218284"/>
                </a:lnTo>
                <a:lnTo>
                  <a:pt x="7162617" y="3244982"/>
                </a:lnTo>
                <a:lnTo>
                  <a:pt x="7126949" y="3269077"/>
                </a:lnTo>
                <a:lnTo>
                  <a:pt x="7089397" y="3290426"/>
                </a:lnTo>
                <a:lnTo>
                  <a:pt x="7050107" y="3308885"/>
                </a:lnTo>
                <a:lnTo>
                  <a:pt x="7009221" y="3324311"/>
                </a:lnTo>
                <a:lnTo>
                  <a:pt x="6966883" y="3336559"/>
                </a:lnTo>
                <a:lnTo>
                  <a:pt x="6923238" y="3345486"/>
                </a:lnTo>
                <a:lnTo>
                  <a:pt x="6878429" y="3350947"/>
                </a:lnTo>
                <a:lnTo>
                  <a:pt x="6832600" y="3352800"/>
                </a:lnTo>
                <a:lnTo>
                  <a:pt x="558812" y="3352800"/>
                </a:lnTo>
                <a:lnTo>
                  <a:pt x="512981" y="3350947"/>
                </a:lnTo>
                <a:lnTo>
                  <a:pt x="468170" y="3345486"/>
                </a:lnTo>
                <a:lnTo>
                  <a:pt x="424523" y="3336559"/>
                </a:lnTo>
                <a:lnTo>
                  <a:pt x="382185" y="3324311"/>
                </a:lnTo>
                <a:lnTo>
                  <a:pt x="341298" y="3308885"/>
                </a:lnTo>
                <a:lnTo>
                  <a:pt x="302006" y="3290426"/>
                </a:lnTo>
                <a:lnTo>
                  <a:pt x="264454" y="3269077"/>
                </a:lnTo>
                <a:lnTo>
                  <a:pt x="228785" y="3244982"/>
                </a:lnTo>
                <a:lnTo>
                  <a:pt x="195143" y="3218284"/>
                </a:lnTo>
                <a:lnTo>
                  <a:pt x="163672" y="3189128"/>
                </a:lnTo>
                <a:lnTo>
                  <a:pt x="134516" y="3157658"/>
                </a:lnTo>
                <a:lnTo>
                  <a:pt x="107818" y="3124017"/>
                </a:lnTo>
                <a:lnTo>
                  <a:pt x="83723" y="3088349"/>
                </a:lnTo>
                <a:lnTo>
                  <a:pt x="62373" y="3050797"/>
                </a:lnTo>
                <a:lnTo>
                  <a:pt x="43914" y="3011507"/>
                </a:lnTo>
                <a:lnTo>
                  <a:pt x="28488" y="2970621"/>
                </a:lnTo>
                <a:lnTo>
                  <a:pt x="16240" y="2928283"/>
                </a:lnTo>
                <a:lnTo>
                  <a:pt x="7313" y="2884638"/>
                </a:lnTo>
                <a:lnTo>
                  <a:pt x="1852" y="2839829"/>
                </a:lnTo>
                <a:lnTo>
                  <a:pt x="0" y="2794000"/>
                </a:lnTo>
                <a:lnTo>
                  <a:pt x="0" y="558800"/>
                </a:lnTo>
                <a:close/>
              </a:path>
            </a:pathLst>
          </a:custGeom>
          <a:ln w="50800">
            <a:solidFill>
              <a:srgbClr val="669999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28600" y="927100"/>
            <a:ext cx="7162800" cy="990600"/>
          </a:xfrm>
          <a:custGeom>
            <a:avLst/>
            <a:gdLst/>
            <a:ahLst/>
            <a:cxnLst/>
            <a:rect l="l" t="t" r="r" b="b"/>
            <a:pathLst>
              <a:path w="7162800" h="990600">
                <a:moveTo>
                  <a:pt x="0" y="990600"/>
                </a:moveTo>
                <a:lnTo>
                  <a:pt x="7162800" y="990600"/>
                </a:lnTo>
                <a:lnTo>
                  <a:pt x="71628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57150">
            <a:solidFill>
              <a:srgbClr val="669999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384300"/>
            <a:ext cx="8991600" cy="1828800"/>
          </a:xfrm>
          <a:custGeom>
            <a:avLst/>
            <a:gdLst/>
            <a:ahLst/>
            <a:cxnLst/>
            <a:rect l="l" t="t" r="r" b="b"/>
            <a:pathLst>
              <a:path w="8991600" h="1828800">
                <a:moveTo>
                  <a:pt x="8075422" y="0"/>
                </a:moveTo>
                <a:lnTo>
                  <a:pt x="0" y="0"/>
                </a:lnTo>
                <a:lnTo>
                  <a:pt x="0" y="1828800"/>
                </a:lnTo>
                <a:lnTo>
                  <a:pt x="8077200" y="1828800"/>
                </a:lnTo>
                <a:lnTo>
                  <a:pt x="8152170" y="1825525"/>
                </a:lnTo>
                <a:lnTo>
                  <a:pt x="8225475" y="1816391"/>
                </a:lnTo>
                <a:lnTo>
                  <a:pt x="8296881" y="1801629"/>
                </a:lnTo>
                <a:lnTo>
                  <a:pt x="8366150" y="1781470"/>
                </a:lnTo>
                <a:lnTo>
                  <a:pt x="8433048" y="1756148"/>
                </a:lnTo>
                <a:lnTo>
                  <a:pt x="8497338" y="1725893"/>
                </a:lnTo>
                <a:lnTo>
                  <a:pt x="8558785" y="1690938"/>
                </a:lnTo>
                <a:lnTo>
                  <a:pt x="8617153" y="1651516"/>
                </a:lnTo>
                <a:lnTo>
                  <a:pt x="8672206" y="1607857"/>
                </a:lnTo>
                <a:lnTo>
                  <a:pt x="8723709" y="1560195"/>
                </a:lnTo>
                <a:lnTo>
                  <a:pt x="8771426" y="1508760"/>
                </a:lnTo>
                <a:lnTo>
                  <a:pt x="8815120" y="1453786"/>
                </a:lnTo>
                <a:lnTo>
                  <a:pt x="8854557" y="1395504"/>
                </a:lnTo>
                <a:lnTo>
                  <a:pt x="8889501" y="1334146"/>
                </a:lnTo>
                <a:lnTo>
                  <a:pt x="8919716" y="1269944"/>
                </a:lnTo>
                <a:lnTo>
                  <a:pt x="8944965" y="1203130"/>
                </a:lnTo>
                <a:lnTo>
                  <a:pt x="8965014" y="1133937"/>
                </a:lnTo>
                <a:lnTo>
                  <a:pt x="8979627" y="1062596"/>
                </a:lnTo>
                <a:lnTo>
                  <a:pt x="8988567" y="989340"/>
                </a:lnTo>
                <a:lnTo>
                  <a:pt x="8991600" y="914400"/>
                </a:lnTo>
                <a:lnTo>
                  <a:pt x="8988567" y="839189"/>
                </a:lnTo>
                <a:lnTo>
                  <a:pt x="8979625" y="765692"/>
                </a:lnTo>
                <a:lnTo>
                  <a:pt x="8965008" y="694140"/>
                </a:lnTo>
                <a:lnTo>
                  <a:pt x="8944951" y="624766"/>
                </a:lnTo>
                <a:lnTo>
                  <a:pt x="8919688" y="557801"/>
                </a:lnTo>
                <a:lnTo>
                  <a:pt x="8889453" y="493477"/>
                </a:lnTo>
                <a:lnTo>
                  <a:pt x="8854481" y="432026"/>
                </a:lnTo>
                <a:lnTo>
                  <a:pt x="8815007" y="373678"/>
                </a:lnTo>
                <a:lnTo>
                  <a:pt x="8771264" y="318667"/>
                </a:lnTo>
                <a:lnTo>
                  <a:pt x="8723487" y="267223"/>
                </a:lnTo>
                <a:lnTo>
                  <a:pt x="8671910" y="219579"/>
                </a:lnTo>
                <a:lnTo>
                  <a:pt x="8616769" y="175967"/>
                </a:lnTo>
                <a:lnTo>
                  <a:pt x="8558296" y="136617"/>
                </a:lnTo>
                <a:lnTo>
                  <a:pt x="8496728" y="101762"/>
                </a:lnTo>
                <a:lnTo>
                  <a:pt x="8432297" y="71633"/>
                </a:lnTo>
                <a:lnTo>
                  <a:pt x="8365240" y="46463"/>
                </a:lnTo>
                <a:lnTo>
                  <a:pt x="8295789" y="26483"/>
                </a:lnTo>
                <a:lnTo>
                  <a:pt x="8224179" y="11924"/>
                </a:lnTo>
                <a:lnTo>
                  <a:pt x="8150645" y="3019"/>
                </a:lnTo>
                <a:lnTo>
                  <a:pt x="8075422" y="0"/>
                </a:lnTo>
                <a:close/>
              </a:path>
            </a:pathLst>
          </a:custGeom>
          <a:solidFill>
            <a:srgbClr val="6666CC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30607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 h="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533400"/>
            <a:ext cx="8305800" cy="5715000"/>
          </a:xfrm>
          <a:custGeom>
            <a:avLst/>
            <a:gdLst/>
            <a:ahLst/>
            <a:cxnLst/>
            <a:rect l="l" t="t" r="r" b="b"/>
            <a:pathLst>
              <a:path w="8305800" h="5715000">
                <a:moveTo>
                  <a:pt x="0" y="784478"/>
                </a:moveTo>
                <a:lnTo>
                  <a:pt x="2600" y="720147"/>
                </a:lnTo>
                <a:lnTo>
                  <a:pt x="10267" y="657246"/>
                </a:lnTo>
                <a:lnTo>
                  <a:pt x="22799" y="595978"/>
                </a:lnTo>
                <a:lnTo>
                  <a:pt x="39994" y="536545"/>
                </a:lnTo>
                <a:lnTo>
                  <a:pt x="61649" y="479149"/>
                </a:lnTo>
                <a:lnTo>
                  <a:pt x="87563" y="423991"/>
                </a:lnTo>
                <a:lnTo>
                  <a:pt x="117535" y="371275"/>
                </a:lnTo>
                <a:lnTo>
                  <a:pt x="151362" y="321201"/>
                </a:lnTo>
                <a:lnTo>
                  <a:pt x="188841" y="273972"/>
                </a:lnTo>
                <a:lnTo>
                  <a:pt x="229773" y="229790"/>
                </a:lnTo>
                <a:lnTo>
                  <a:pt x="273953" y="188857"/>
                </a:lnTo>
                <a:lnTo>
                  <a:pt x="321182" y="151375"/>
                </a:lnTo>
                <a:lnTo>
                  <a:pt x="371255" y="117547"/>
                </a:lnTo>
                <a:lnTo>
                  <a:pt x="423973" y="87573"/>
                </a:lnTo>
                <a:lnTo>
                  <a:pt x="479133" y="61656"/>
                </a:lnTo>
                <a:lnTo>
                  <a:pt x="536532" y="39998"/>
                </a:lnTo>
                <a:lnTo>
                  <a:pt x="595970" y="22802"/>
                </a:lnTo>
                <a:lnTo>
                  <a:pt x="657243" y="10269"/>
                </a:lnTo>
                <a:lnTo>
                  <a:pt x="720151" y="2600"/>
                </a:lnTo>
                <a:lnTo>
                  <a:pt x="784491" y="0"/>
                </a:lnTo>
                <a:lnTo>
                  <a:pt x="7521321" y="0"/>
                </a:lnTo>
                <a:lnTo>
                  <a:pt x="7585652" y="2600"/>
                </a:lnTo>
                <a:lnTo>
                  <a:pt x="7648553" y="10269"/>
                </a:lnTo>
                <a:lnTo>
                  <a:pt x="7709821" y="22802"/>
                </a:lnTo>
                <a:lnTo>
                  <a:pt x="7769254" y="39998"/>
                </a:lnTo>
                <a:lnTo>
                  <a:pt x="7826650" y="61656"/>
                </a:lnTo>
                <a:lnTo>
                  <a:pt x="7881808" y="87573"/>
                </a:lnTo>
                <a:lnTo>
                  <a:pt x="7934524" y="117547"/>
                </a:lnTo>
                <a:lnTo>
                  <a:pt x="7984598" y="151375"/>
                </a:lnTo>
                <a:lnTo>
                  <a:pt x="8031827" y="188857"/>
                </a:lnTo>
                <a:lnTo>
                  <a:pt x="8076009" y="229790"/>
                </a:lnTo>
                <a:lnTo>
                  <a:pt x="8116942" y="273972"/>
                </a:lnTo>
                <a:lnTo>
                  <a:pt x="8154424" y="321201"/>
                </a:lnTo>
                <a:lnTo>
                  <a:pt x="8188252" y="371275"/>
                </a:lnTo>
                <a:lnTo>
                  <a:pt x="8218226" y="423991"/>
                </a:lnTo>
                <a:lnTo>
                  <a:pt x="8244143" y="479149"/>
                </a:lnTo>
                <a:lnTo>
                  <a:pt x="8265801" y="536545"/>
                </a:lnTo>
                <a:lnTo>
                  <a:pt x="8282997" y="595978"/>
                </a:lnTo>
                <a:lnTo>
                  <a:pt x="8295530" y="657246"/>
                </a:lnTo>
                <a:lnTo>
                  <a:pt x="8303199" y="720147"/>
                </a:lnTo>
                <a:lnTo>
                  <a:pt x="8305800" y="784478"/>
                </a:lnTo>
                <a:lnTo>
                  <a:pt x="8305800" y="4930521"/>
                </a:lnTo>
                <a:lnTo>
                  <a:pt x="8303199" y="4994859"/>
                </a:lnTo>
                <a:lnTo>
                  <a:pt x="8295530" y="5057765"/>
                </a:lnTo>
                <a:lnTo>
                  <a:pt x="8282997" y="5119037"/>
                </a:lnTo>
                <a:lnTo>
                  <a:pt x="8265801" y="5178473"/>
                </a:lnTo>
                <a:lnTo>
                  <a:pt x="8244143" y="5235872"/>
                </a:lnTo>
                <a:lnTo>
                  <a:pt x="8218226" y="5291030"/>
                </a:lnTo>
                <a:lnTo>
                  <a:pt x="8188252" y="5343747"/>
                </a:lnTo>
                <a:lnTo>
                  <a:pt x="8154424" y="5393820"/>
                </a:lnTo>
                <a:lnTo>
                  <a:pt x="8116942" y="5441048"/>
                </a:lnTo>
                <a:lnTo>
                  <a:pt x="8076009" y="5485228"/>
                </a:lnTo>
                <a:lnTo>
                  <a:pt x="8031827" y="5526159"/>
                </a:lnTo>
                <a:lnTo>
                  <a:pt x="7984598" y="5563638"/>
                </a:lnTo>
                <a:lnTo>
                  <a:pt x="7934524" y="5597465"/>
                </a:lnTo>
                <a:lnTo>
                  <a:pt x="7881808" y="5627436"/>
                </a:lnTo>
                <a:lnTo>
                  <a:pt x="7826650" y="5653350"/>
                </a:lnTo>
                <a:lnTo>
                  <a:pt x="7769254" y="5675005"/>
                </a:lnTo>
                <a:lnTo>
                  <a:pt x="7709821" y="5692200"/>
                </a:lnTo>
                <a:lnTo>
                  <a:pt x="7648553" y="5704732"/>
                </a:lnTo>
                <a:lnTo>
                  <a:pt x="7585652" y="5712399"/>
                </a:lnTo>
                <a:lnTo>
                  <a:pt x="7521321" y="5715000"/>
                </a:lnTo>
                <a:lnTo>
                  <a:pt x="784491" y="5715000"/>
                </a:lnTo>
                <a:lnTo>
                  <a:pt x="720151" y="5712399"/>
                </a:lnTo>
                <a:lnTo>
                  <a:pt x="657243" y="5704732"/>
                </a:lnTo>
                <a:lnTo>
                  <a:pt x="595970" y="5692200"/>
                </a:lnTo>
                <a:lnTo>
                  <a:pt x="536532" y="5675005"/>
                </a:lnTo>
                <a:lnTo>
                  <a:pt x="479133" y="5653350"/>
                </a:lnTo>
                <a:lnTo>
                  <a:pt x="423973" y="5627436"/>
                </a:lnTo>
                <a:lnTo>
                  <a:pt x="371255" y="5597465"/>
                </a:lnTo>
                <a:lnTo>
                  <a:pt x="321182" y="5563638"/>
                </a:lnTo>
                <a:lnTo>
                  <a:pt x="273953" y="5526159"/>
                </a:lnTo>
                <a:lnTo>
                  <a:pt x="229773" y="5485228"/>
                </a:lnTo>
                <a:lnTo>
                  <a:pt x="188841" y="5441048"/>
                </a:lnTo>
                <a:lnTo>
                  <a:pt x="151362" y="5393820"/>
                </a:lnTo>
                <a:lnTo>
                  <a:pt x="117535" y="5343747"/>
                </a:lnTo>
                <a:lnTo>
                  <a:pt x="87563" y="5291030"/>
                </a:lnTo>
                <a:lnTo>
                  <a:pt x="61649" y="5235872"/>
                </a:lnTo>
                <a:lnTo>
                  <a:pt x="39994" y="5178473"/>
                </a:lnTo>
                <a:lnTo>
                  <a:pt x="22799" y="5119037"/>
                </a:lnTo>
                <a:lnTo>
                  <a:pt x="10267" y="5057765"/>
                </a:lnTo>
                <a:lnTo>
                  <a:pt x="2600" y="4994859"/>
                </a:lnTo>
                <a:lnTo>
                  <a:pt x="0" y="4930521"/>
                </a:lnTo>
                <a:lnTo>
                  <a:pt x="0" y="784478"/>
                </a:lnTo>
                <a:close/>
              </a:path>
            </a:pathLst>
          </a:custGeom>
          <a:ln w="50800">
            <a:solidFill>
              <a:srgbClr val="669999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52400"/>
            <a:ext cx="8534400" cy="1219200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7923530" y="0"/>
                </a:moveTo>
                <a:lnTo>
                  <a:pt x="0" y="0"/>
                </a:lnTo>
                <a:lnTo>
                  <a:pt x="0" y="1219200"/>
                </a:lnTo>
                <a:lnTo>
                  <a:pt x="7924800" y="1219200"/>
                </a:lnTo>
                <a:lnTo>
                  <a:pt x="7974780" y="1217006"/>
                </a:lnTo>
                <a:lnTo>
                  <a:pt x="8023650" y="1210909"/>
                </a:lnTo>
                <a:lnTo>
                  <a:pt x="8071254" y="1201063"/>
                </a:lnTo>
                <a:lnTo>
                  <a:pt x="8117433" y="1187622"/>
                </a:lnTo>
                <a:lnTo>
                  <a:pt x="8162032" y="1170741"/>
                </a:lnTo>
                <a:lnTo>
                  <a:pt x="8204892" y="1150574"/>
                </a:lnTo>
                <a:lnTo>
                  <a:pt x="8245856" y="1127275"/>
                </a:lnTo>
                <a:lnTo>
                  <a:pt x="8284768" y="1100998"/>
                </a:lnTo>
                <a:lnTo>
                  <a:pt x="8321471" y="1071898"/>
                </a:lnTo>
                <a:lnTo>
                  <a:pt x="8355806" y="1040129"/>
                </a:lnTo>
                <a:lnTo>
                  <a:pt x="8387617" y="1005846"/>
                </a:lnTo>
                <a:lnTo>
                  <a:pt x="8416747" y="969203"/>
                </a:lnTo>
                <a:lnTo>
                  <a:pt x="8443038" y="930353"/>
                </a:lnTo>
                <a:lnTo>
                  <a:pt x="8466334" y="889452"/>
                </a:lnTo>
                <a:lnTo>
                  <a:pt x="8486477" y="846653"/>
                </a:lnTo>
                <a:lnTo>
                  <a:pt x="8503310" y="802111"/>
                </a:lnTo>
                <a:lnTo>
                  <a:pt x="8516676" y="755981"/>
                </a:lnTo>
                <a:lnTo>
                  <a:pt x="8526418" y="708416"/>
                </a:lnTo>
                <a:lnTo>
                  <a:pt x="8532378" y="659571"/>
                </a:lnTo>
                <a:lnTo>
                  <a:pt x="8534400" y="609600"/>
                </a:lnTo>
                <a:lnTo>
                  <a:pt x="8532378" y="559465"/>
                </a:lnTo>
                <a:lnTo>
                  <a:pt x="8526416" y="510471"/>
                </a:lnTo>
                <a:lnTo>
                  <a:pt x="8516672" y="462774"/>
                </a:lnTo>
                <a:lnTo>
                  <a:pt x="8503300" y="416527"/>
                </a:lnTo>
                <a:lnTo>
                  <a:pt x="8486457" y="371885"/>
                </a:lnTo>
                <a:lnTo>
                  <a:pt x="8466300" y="329003"/>
                </a:lnTo>
                <a:lnTo>
                  <a:pt x="8442984" y="288036"/>
                </a:lnTo>
                <a:lnTo>
                  <a:pt x="8416665" y="249137"/>
                </a:lnTo>
                <a:lnTo>
                  <a:pt x="8387501" y="212462"/>
                </a:lnTo>
                <a:lnTo>
                  <a:pt x="8355647" y="178165"/>
                </a:lnTo>
                <a:lnTo>
                  <a:pt x="8321259" y="146400"/>
                </a:lnTo>
                <a:lnTo>
                  <a:pt x="8284494" y="117323"/>
                </a:lnTo>
                <a:lnTo>
                  <a:pt x="8245508" y="91088"/>
                </a:lnTo>
                <a:lnTo>
                  <a:pt x="8204456" y="67849"/>
                </a:lnTo>
                <a:lnTo>
                  <a:pt x="8161496" y="47761"/>
                </a:lnTo>
                <a:lnTo>
                  <a:pt x="8116783" y="30979"/>
                </a:lnTo>
                <a:lnTo>
                  <a:pt x="8070474" y="17658"/>
                </a:lnTo>
                <a:lnTo>
                  <a:pt x="8022724" y="7951"/>
                </a:lnTo>
                <a:lnTo>
                  <a:pt x="7973691" y="2013"/>
                </a:lnTo>
                <a:lnTo>
                  <a:pt x="7923530" y="0"/>
                </a:lnTo>
                <a:close/>
              </a:path>
            </a:pathLst>
          </a:custGeom>
          <a:solidFill>
            <a:srgbClr val="6666CC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2192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 h="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1247" y="2871216"/>
            <a:ext cx="7440168" cy="1165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02297" y="2832100"/>
            <a:ext cx="7458334" cy="1193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533400"/>
            <a:ext cx="8305800" cy="5715000"/>
          </a:xfrm>
          <a:custGeom>
            <a:avLst/>
            <a:gdLst/>
            <a:ahLst/>
            <a:cxnLst/>
            <a:rect l="l" t="t" r="r" b="b"/>
            <a:pathLst>
              <a:path w="8305800" h="5715000">
                <a:moveTo>
                  <a:pt x="0" y="784478"/>
                </a:moveTo>
                <a:lnTo>
                  <a:pt x="2600" y="720147"/>
                </a:lnTo>
                <a:lnTo>
                  <a:pt x="10267" y="657246"/>
                </a:lnTo>
                <a:lnTo>
                  <a:pt x="22799" y="595978"/>
                </a:lnTo>
                <a:lnTo>
                  <a:pt x="39994" y="536545"/>
                </a:lnTo>
                <a:lnTo>
                  <a:pt x="61649" y="479149"/>
                </a:lnTo>
                <a:lnTo>
                  <a:pt x="87563" y="423991"/>
                </a:lnTo>
                <a:lnTo>
                  <a:pt x="117535" y="371275"/>
                </a:lnTo>
                <a:lnTo>
                  <a:pt x="151362" y="321201"/>
                </a:lnTo>
                <a:lnTo>
                  <a:pt x="188841" y="273972"/>
                </a:lnTo>
                <a:lnTo>
                  <a:pt x="229773" y="229790"/>
                </a:lnTo>
                <a:lnTo>
                  <a:pt x="273953" y="188857"/>
                </a:lnTo>
                <a:lnTo>
                  <a:pt x="321182" y="151375"/>
                </a:lnTo>
                <a:lnTo>
                  <a:pt x="371255" y="117547"/>
                </a:lnTo>
                <a:lnTo>
                  <a:pt x="423973" y="87573"/>
                </a:lnTo>
                <a:lnTo>
                  <a:pt x="479133" y="61656"/>
                </a:lnTo>
                <a:lnTo>
                  <a:pt x="536532" y="39998"/>
                </a:lnTo>
                <a:lnTo>
                  <a:pt x="595970" y="22802"/>
                </a:lnTo>
                <a:lnTo>
                  <a:pt x="657243" y="10269"/>
                </a:lnTo>
                <a:lnTo>
                  <a:pt x="720151" y="2600"/>
                </a:lnTo>
                <a:lnTo>
                  <a:pt x="784491" y="0"/>
                </a:lnTo>
                <a:lnTo>
                  <a:pt x="7521321" y="0"/>
                </a:lnTo>
                <a:lnTo>
                  <a:pt x="7585652" y="2600"/>
                </a:lnTo>
                <a:lnTo>
                  <a:pt x="7648553" y="10269"/>
                </a:lnTo>
                <a:lnTo>
                  <a:pt x="7709821" y="22802"/>
                </a:lnTo>
                <a:lnTo>
                  <a:pt x="7769254" y="39998"/>
                </a:lnTo>
                <a:lnTo>
                  <a:pt x="7826650" y="61656"/>
                </a:lnTo>
                <a:lnTo>
                  <a:pt x="7881808" y="87573"/>
                </a:lnTo>
                <a:lnTo>
                  <a:pt x="7934524" y="117547"/>
                </a:lnTo>
                <a:lnTo>
                  <a:pt x="7984598" y="151375"/>
                </a:lnTo>
                <a:lnTo>
                  <a:pt x="8031827" y="188857"/>
                </a:lnTo>
                <a:lnTo>
                  <a:pt x="8076009" y="229790"/>
                </a:lnTo>
                <a:lnTo>
                  <a:pt x="8116942" y="273972"/>
                </a:lnTo>
                <a:lnTo>
                  <a:pt x="8154424" y="321201"/>
                </a:lnTo>
                <a:lnTo>
                  <a:pt x="8188252" y="371275"/>
                </a:lnTo>
                <a:lnTo>
                  <a:pt x="8218226" y="423991"/>
                </a:lnTo>
                <a:lnTo>
                  <a:pt x="8244143" y="479149"/>
                </a:lnTo>
                <a:lnTo>
                  <a:pt x="8265801" y="536545"/>
                </a:lnTo>
                <a:lnTo>
                  <a:pt x="8282997" y="595978"/>
                </a:lnTo>
                <a:lnTo>
                  <a:pt x="8295530" y="657246"/>
                </a:lnTo>
                <a:lnTo>
                  <a:pt x="8303199" y="720147"/>
                </a:lnTo>
                <a:lnTo>
                  <a:pt x="8305800" y="784478"/>
                </a:lnTo>
                <a:lnTo>
                  <a:pt x="8305800" y="4930521"/>
                </a:lnTo>
                <a:lnTo>
                  <a:pt x="8303199" y="4994859"/>
                </a:lnTo>
                <a:lnTo>
                  <a:pt x="8295530" y="5057765"/>
                </a:lnTo>
                <a:lnTo>
                  <a:pt x="8282997" y="5119037"/>
                </a:lnTo>
                <a:lnTo>
                  <a:pt x="8265801" y="5178473"/>
                </a:lnTo>
                <a:lnTo>
                  <a:pt x="8244143" y="5235872"/>
                </a:lnTo>
                <a:lnTo>
                  <a:pt x="8218226" y="5291030"/>
                </a:lnTo>
                <a:lnTo>
                  <a:pt x="8188252" y="5343747"/>
                </a:lnTo>
                <a:lnTo>
                  <a:pt x="8154424" y="5393820"/>
                </a:lnTo>
                <a:lnTo>
                  <a:pt x="8116942" y="5441048"/>
                </a:lnTo>
                <a:lnTo>
                  <a:pt x="8076009" y="5485228"/>
                </a:lnTo>
                <a:lnTo>
                  <a:pt x="8031827" y="5526159"/>
                </a:lnTo>
                <a:lnTo>
                  <a:pt x="7984598" y="5563638"/>
                </a:lnTo>
                <a:lnTo>
                  <a:pt x="7934524" y="5597465"/>
                </a:lnTo>
                <a:lnTo>
                  <a:pt x="7881808" y="5627436"/>
                </a:lnTo>
                <a:lnTo>
                  <a:pt x="7826650" y="5653350"/>
                </a:lnTo>
                <a:lnTo>
                  <a:pt x="7769254" y="5675005"/>
                </a:lnTo>
                <a:lnTo>
                  <a:pt x="7709821" y="5692200"/>
                </a:lnTo>
                <a:lnTo>
                  <a:pt x="7648553" y="5704732"/>
                </a:lnTo>
                <a:lnTo>
                  <a:pt x="7585652" y="5712399"/>
                </a:lnTo>
                <a:lnTo>
                  <a:pt x="7521321" y="5715000"/>
                </a:lnTo>
                <a:lnTo>
                  <a:pt x="784491" y="5715000"/>
                </a:lnTo>
                <a:lnTo>
                  <a:pt x="720151" y="5712399"/>
                </a:lnTo>
                <a:lnTo>
                  <a:pt x="657243" y="5704732"/>
                </a:lnTo>
                <a:lnTo>
                  <a:pt x="595970" y="5692200"/>
                </a:lnTo>
                <a:lnTo>
                  <a:pt x="536532" y="5675005"/>
                </a:lnTo>
                <a:lnTo>
                  <a:pt x="479133" y="5653350"/>
                </a:lnTo>
                <a:lnTo>
                  <a:pt x="423973" y="5627436"/>
                </a:lnTo>
                <a:lnTo>
                  <a:pt x="371255" y="5597465"/>
                </a:lnTo>
                <a:lnTo>
                  <a:pt x="321182" y="5563638"/>
                </a:lnTo>
                <a:lnTo>
                  <a:pt x="273953" y="5526159"/>
                </a:lnTo>
                <a:lnTo>
                  <a:pt x="229773" y="5485228"/>
                </a:lnTo>
                <a:lnTo>
                  <a:pt x="188841" y="5441048"/>
                </a:lnTo>
                <a:lnTo>
                  <a:pt x="151362" y="5393820"/>
                </a:lnTo>
                <a:lnTo>
                  <a:pt x="117535" y="5343747"/>
                </a:lnTo>
                <a:lnTo>
                  <a:pt x="87563" y="5291030"/>
                </a:lnTo>
                <a:lnTo>
                  <a:pt x="61649" y="5235872"/>
                </a:lnTo>
                <a:lnTo>
                  <a:pt x="39994" y="5178473"/>
                </a:lnTo>
                <a:lnTo>
                  <a:pt x="22799" y="5119037"/>
                </a:lnTo>
                <a:lnTo>
                  <a:pt x="10267" y="5057765"/>
                </a:lnTo>
                <a:lnTo>
                  <a:pt x="2600" y="4994859"/>
                </a:lnTo>
                <a:lnTo>
                  <a:pt x="0" y="4930521"/>
                </a:lnTo>
                <a:lnTo>
                  <a:pt x="0" y="784478"/>
                </a:lnTo>
                <a:close/>
              </a:path>
            </a:pathLst>
          </a:custGeom>
          <a:ln w="50800">
            <a:solidFill>
              <a:srgbClr val="669999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52400"/>
            <a:ext cx="8534400" cy="1219200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7923530" y="0"/>
                </a:moveTo>
                <a:lnTo>
                  <a:pt x="0" y="0"/>
                </a:lnTo>
                <a:lnTo>
                  <a:pt x="0" y="1219200"/>
                </a:lnTo>
                <a:lnTo>
                  <a:pt x="7924800" y="1219200"/>
                </a:lnTo>
                <a:lnTo>
                  <a:pt x="7974780" y="1217006"/>
                </a:lnTo>
                <a:lnTo>
                  <a:pt x="8023650" y="1210909"/>
                </a:lnTo>
                <a:lnTo>
                  <a:pt x="8071254" y="1201063"/>
                </a:lnTo>
                <a:lnTo>
                  <a:pt x="8117433" y="1187622"/>
                </a:lnTo>
                <a:lnTo>
                  <a:pt x="8162032" y="1170741"/>
                </a:lnTo>
                <a:lnTo>
                  <a:pt x="8204892" y="1150574"/>
                </a:lnTo>
                <a:lnTo>
                  <a:pt x="8245856" y="1127275"/>
                </a:lnTo>
                <a:lnTo>
                  <a:pt x="8284768" y="1100998"/>
                </a:lnTo>
                <a:lnTo>
                  <a:pt x="8321471" y="1071898"/>
                </a:lnTo>
                <a:lnTo>
                  <a:pt x="8355806" y="1040129"/>
                </a:lnTo>
                <a:lnTo>
                  <a:pt x="8387617" y="1005846"/>
                </a:lnTo>
                <a:lnTo>
                  <a:pt x="8416747" y="969203"/>
                </a:lnTo>
                <a:lnTo>
                  <a:pt x="8443038" y="930353"/>
                </a:lnTo>
                <a:lnTo>
                  <a:pt x="8466334" y="889452"/>
                </a:lnTo>
                <a:lnTo>
                  <a:pt x="8486477" y="846653"/>
                </a:lnTo>
                <a:lnTo>
                  <a:pt x="8503310" y="802111"/>
                </a:lnTo>
                <a:lnTo>
                  <a:pt x="8516676" y="755981"/>
                </a:lnTo>
                <a:lnTo>
                  <a:pt x="8526418" y="708416"/>
                </a:lnTo>
                <a:lnTo>
                  <a:pt x="8532378" y="659571"/>
                </a:lnTo>
                <a:lnTo>
                  <a:pt x="8534400" y="609600"/>
                </a:lnTo>
                <a:lnTo>
                  <a:pt x="8532378" y="559465"/>
                </a:lnTo>
                <a:lnTo>
                  <a:pt x="8526416" y="510471"/>
                </a:lnTo>
                <a:lnTo>
                  <a:pt x="8516672" y="462774"/>
                </a:lnTo>
                <a:lnTo>
                  <a:pt x="8503300" y="416527"/>
                </a:lnTo>
                <a:lnTo>
                  <a:pt x="8486457" y="371885"/>
                </a:lnTo>
                <a:lnTo>
                  <a:pt x="8466300" y="329003"/>
                </a:lnTo>
                <a:lnTo>
                  <a:pt x="8442984" y="288036"/>
                </a:lnTo>
                <a:lnTo>
                  <a:pt x="8416665" y="249137"/>
                </a:lnTo>
                <a:lnTo>
                  <a:pt x="8387501" y="212462"/>
                </a:lnTo>
                <a:lnTo>
                  <a:pt x="8355647" y="178165"/>
                </a:lnTo>
                <a:lnTo>
                  <a:pt x="8321259" y="146400"/>
                </a:lnTo>
                <a:lnTo>
                  <a:pt x="8284494" y="117323"/>
                </a:lnTo>
                <a:lnTo>
                  <a:pt x="8245508" y="91088"/>
                </a:lnTo>
                <a:lnTo>
                  <a:pt x="8204456" y="67849"/>
                </a:lnTo>
                <a:lnTo>
                  <a:pt x="8161496" y="47761"/>
                </a:lnTo>
                <a:lnTo>
                  <a:pt x="8116783" y="30979"/>
                </a:lnTo>
                <a:lnTo>
                  <a:pt x="8070474" y="17658"/>
                </a:lnTo>
                <a:lnTo>
                  <a:pt x="8022724" y="7951"/>
                </a:lnTo>
                <a:lnTo>
                  <a:pt x="7973691" y="2013"/>
                </a:lnTo>
                <a:lnTo>
                  <a:pt x="7923530" y="0"/>
                </a:lnTo>
                <a:close/>
              </a:path>
            </a:pathLst>
          </a:custGeom>
          <a:solidFill>
            <a:srgbClr val="6666CC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2192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 h="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267" y="118745"/>
            <a:ext cx="8627465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601978"/>
            <a:ext cx="7767319" cy="3961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0033C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09720" y="6473647"/>
            <a:ext cx="92519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vicenna-med.uz/" TargetMode="External"/><Relationship Id="rId3" Type="http://schemas.openxmlformats.org/officeDocument/2006/relationships/hyperlink" Target="http://www.avicenna-med.uz/" TargetMode="External"/><Relationship Id="rId4" Type="http://schemas.openxmlformats.org/officeDocument/2006/relationships/hyperlink" Target="http://www.avicenna-med.uz/" TargetMode="External"/><Relationship Id="rId5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2070100"/>
            <a:ext cx="7391400" cy="3352800"/>
          </a:xfrm>
          <a:custGeom>
            <a:avLst/>
            <a:gdLst/>
            <a:ahLst/>
            <a:cxnLst/>
            <a:rect l="l" t="t" r="r" b="b"/>
            <a:pathLst>
              <a:path w="7391400" h="3352800">
                <a:moveTo>
                  <a:pt x="0" y="558800"/>
                </a:moveTo>
                <a:lnTo>
                  <a:pt x="1852" y="512970"/>
                </a:lnTo>
                <a:lnTo>
                  <a:pt x="7313" y="468161"/>
                </a:lnTo>
                <a:lnTo>
                  <a:pt x="16240" y="424516"/>
                </a:lnTo>
                <a:lnTo>
                  <a:pt x="28488" y="382178"/>
                </a:lnTo>
                <a:lnTo>
                  <a:pt x="43914" y="341292"/>
                </a:lnTo>
                <a:lnTo>
                  <a:pt x="62373" y="302002"/>
                </a:lnTo>
                <a:lnTo>
                  <a:pt x="83723" y="264450"/>
                </a:lnTo>
                <a:lnTo>
                  <a:pt x="107818" y="228782"/>
                </a:lnTo>
                <a:lnTo>
                  <a:pt x="134516" y="195141"/>
                </a:lnTo>
                <a:lnTo>
                  <a:pt x="163672" y="163671"/>
                </a:lnTo>
                <a:lnTo>
                  <a:pt x="195143" y="134515"/>
                </a:lnTo>
                <a:lnTo>
                  <a:pt x="228785" y="107817"/>
                </a:lnTo>
                <a:lnTo>
                  <a:pt x="264454" y="83722"/>
                </a:lnTo>
                <a:lnTo>
                  <a:pt x="302006" y="62373"/>
                </a:lnTo>
                <a:lnTo>
                  <a:pt x="341298" y="43914"/>
                </a:lnTo>
                <a:lnTo>
                  <a:pt x="382185" y="28488"/>
                </a:lnTo>
                <a:lnTo>
                  <a:pt x="424523" y="16240"/>
                </a:lnTo>
                <a:lnTo>
                  <a:pt x="468170" y="7313"/>
                </a:lnTo>
                <a:lnTo>
                  <a:pt x="512981" y="1852"/>
                </a:lnTo>
                <a:lnTo>
                  <a:pt x="558812" y="0"/>
                </a:lnTo>
                <a:lnTo>
                  <a:pt x="6832600" y="0"/>
                </a:lnTo>
                <a:lnTo>
                  <a:pt x="6878429" y="1852"/>
                </a:lnTo>
                <a:lnTo>
                  <a:pt x="6923238" y="7313"/>
                </a:lnTo>
                <a:lnTo>
                  <a:pt x="6966883" y="16240"/>
                </a:lnTo>
                <a:lnTo>
                  <a:pt x="7009221" y="28488"/>
                </a:lnTo>
                <a:lnTo>
                  <a:pt x="7050107" y="43914"/>
                </a:lnTo>
                <a:lnTo>
                  <a:pt x="7089397" y="62373"/>
                </a:lnTo>
                <a:lnTo>
                  <a:pt x="7126949" y="83722"/>
                </a:lnTo>
                <a:lnTo>
                  <a:pt x="7162617" y="107817"/>
                </a:lnTo>
                <a:lnTo>
                  <a:pt x="7196258" y="134515"/>
                </a:lnTo>
                <a:lnTo>
                  <a:pt x="7227728" y="163671"/>
                </a:lnTo>
                <a:lnTo>
                  <a:pt x="7256884" y="195141"/>
                </a:lnTo>
                <a:lnTo>
                  <a:pt x="7283582" y="228782"/>
                </a:lnTo>
                <a:lnTo>
                  <a:pt x="7307677" y="264450"/>
                </a:lnTo>
                <a:lnTo>
                  <a:pt x="7329026" y="302002"/>
                </a:lnTo>
                <a:lnTo>
                  <a:pt x="7347485" y="341292"/>
                </a:lnTo>
                <a:lnTo>
                  <a:pt x="7362911" y="382178"/>
                </a:lnTo>
                <a:lnTo>
                  <a:pt x="7375159" y="424516"/>
                </a:lnTo>
                <a:lnTo>
                  <a:pt x="7384086" y="468161"/>
                </a:lnTo>
                <a:lnTo>
                  <a:pt x="7389547" y="512970"/>
                </a:lnTo>
                <a:lnTo>
                  <a:pt x="7391400" y="558800"/>
                </a:lnTo>
                <a:lnTo>
                  <a:pt x="7391400" y="2794000"/>
                </a:lnTo>
                <a:lnTo>
                  <a:pt x="7389547" y="2839829"/>
                </a:lnTo>
                <a:lnTo>
                  <a:pt x="7384086" y="2884638"/>
                </a:lnTo>
                <a:lnTo>
                  <a:pt x="7375159" y="2928283"/>
                </a:lnTo>
                <a:lnTo>
                  <a:pt x="7362911" y="2970621"/>
                </a:lnTo>
                <a:lnTo>
                  <a:pt x="7347485" y="3011507"/>
                </a:lnTo>
                <a:lnTo>
                  <a:pt x="7329026" y="3050797"/>
                </a:lnTo>
                <a:lnTo>
                  <a:pt x="7307677" y="3088349"/>
                </a:lnTo>
                <a:lnTo>
                  <a:pt x="7283582" y="3124017"/>
                </a:lnTo>
                <a:lnTo>
                  <a:pt x="7256884" y="3157658"/>
                </a:lnTo>
                <a:lnTo>
                  <a:pt x="7227728" y="3189128"/>
                </a:lnTo>
                <a:lnTo>
                  <a:pt x="7196258" y="3218284"/>
                </a:lnTo>
                <a:lnTo>
                  <a:pt x="7162617" y="3244982"/>
                </a:lnTo>
                <a:lnTo>
                  <a:pt x="7126949" y="3269077"/>
                </a:lnTo>
                <a:lnTo>
                  <a:pt x="7089397" y="3290426"/>
                </a:lnTo>
                <a:lnTo>
                  <a:pt x="7050107" y="3308885"/>
                </a:lnTo>
                <a:lnTo>
                  <a:pt x="7009221" y="3324311"/>
                </a:lnTo>
                <a:lnTo>
                  <a:pt x="6966883" y="3336559"/>
                </a:lnTo>
                <a:lnTo>
                  <a:pt x="6923238" y="3345486"/>
                </a:lnTo>
                <a:lnTo>
                  <a:pt x="6878429" y="3350947"/>
                </a:lnTo>
                <a:lnTo>
                  <a:pt x="6832600" y="3352800"/>
                </a:lnTo>
                <a:lnTo>
                  <a:pt x="558812" y="3352800"/>
                </a:lnTo>
                <a:lnTo>
                  <a:pt x="512981" y="3350947"/>
                </a:lnTo>
                <a:lnTo>
                  <a:pt x="468170" y="3345486"/>
                </a:lnTo>
                <a:lnTo>
                  <a:pt x="424523" y="3336559"/>
                </a:lnTo>
                <a:lnTo>
                  <a:pt x="382185" y="3324311"/>
                </a:lnTo>
                <a:lnTo>
                  <a:pt x="341298" y="3308885"/>
                </a:lnTo>
                <a:lnTo>
                  <a:pt x="302006" y="3290426"/>
                </a:lnTo>
                <a:lnTo>
                  <a:pt x="264454" y="3269077"/>
                </a:lnTo>
                <a:lnTo>
                  <a:pt x="228785" y="3244982"/>
                </a:lnTo>
                <a:lnTo>
                  <a:pt x="195143" y="3218284"/>
                </a:lnTo>
                <a:lnTo>
                  <a:pt x="163672" y="3189128"/>
                </a:lnTo>
                <a:lnTo>
                  <a:pt x="134516" y="3157658"/>
                </a:lnTo>
                <a:lnTo>
                  <a:pt x="107818" y="3124017"/>
                </a:lnTo>
                <a:lnTo>
                  <a:pt x="83723" y="3088349"/>
                </a:lnTo>
                <a:lnTo>
                  <a:pt x="62373" y="3050797"/>
                </a:lnTo>
                <a:lnTo>
                  <a:pt x="43914" y="3011507"/>
                </a:lnTo>
                <a:lnTo>
                  <a:pt x="28488" y="2970621"/>
                </a:lnTo>
                <a:lnTo>
                  <a:pt x="16240" y="2928283"/>
                </a:lnTo>
                <a:lnTo>
                  <a:pt x="7313" y="2884638"/>
                </a:lnTo>
                <a:lnTo>
                  <a:pt x="1852" y="2839829"/>
                </a:lnTo>
                <a:lnTo>
                  <a:pt x="0" y="2794000"/>
                </a:lnTo>
                <a:lnTo>
                  <a:pt x="0" y="558800"/>
                </a:lnTo>
                <a:close/>
              </a:path>
            </a:pathLst>
          </a:custGeom>
          <a:ln w="50800">
            <a:solidFill>
              <a:srgbClr val="669999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28600" y="927100"/>
            <a:ext cx="7162800" cy="990600"/>
          </a:xfrm>
          <a:custGeom>
            <a:avLst/>
            <a:gdLst/>
            <a:ahLst/>
            <a:cxnLst/>
            <a:rect l="l" t="t" r="r" b="b"/>
            <a:pathLst>
              <a:path w="7162800" h="990600">
                <a:moveTo>
                  <a:pt x="0" y="990600"/>
                </a:moveTo>
                <a:lnTo>
                  <a:pt x="7162800" y="990600"/>
                </a:lnTo>
                <a:lnTo>
                  <a:pt x="71628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57150">
            <a:solidFill>
              <a:srgbClr val="669999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384300"/>
            <a:ext cx="8991600" cy="1828800"/>
          </a:xfrm>
          <a:custGeom>
            <a:avLst/>
            <a:gdLst/>
            <a:ahLst/>
            <a:cxnLst/>
            <a:rect l="l" t="t" r="r" b="b"/>
            <a:pathLst>
              <a:path w="8991600" h="1828800">
                <a:moveTo>
                  <a:pt x="8075422" y="0"/>
                </a:moveTo>
                <a:lnTo>
                  <a:pt x="0" y="0"/>
                </a:lnTo>
                <a:lnTo>
                  <a:pt x="0" y="1828800"/>
                </a:lnTo>
                <a:lnTo>
                  <a:pt x="8077200" y="1828800"/>
                </a:lnTo>
                <a:lnTo>
                  <a:pt x="8152170" y="1825525"/>
                </a:lnTo>
                <a:lnTo>
                  <a:pt x="8225475" y="1816391"/>
                </a:lnTo>
                <a:lnTo>
                  <a:pt x="8296881" y="1801629"/>
                </a:lnTo>
                <a:lnTo>
                  <a:pt x="8366150" y="1781470"/>
                </a:lnTo>
                <a:lnTo>
                  <a:pt x="8433048" y="1756148"/>
                </a:lnTo>
                <a:lnTo>
                  <a:pt x="8497338" y="1725893"/>
                </a:lnTo>
                <a:lnTo>
                  <a:pt x="8558785" y="1690938"/>
                </a:lnTo>
                <a:lnTo>
                  <a:pt x="8617153" y="1651516"/>
                </a:lnTo>
                <a:lnTo>
                  <a:pt x="8672206" y="1607857"/>
                </a:lnTo>
                <a:lnTo>
                  <a:pt x="8723709" y="1560195"/>
                </a:lnTo>
                <a:lnTo>
                  <a:pt x="8771426" y="1508760"/>
                </a:lnTo>
                <a:lnTo>
                  <a:pt x="8815120" y="1453786"/>
                </a:lnTo>
                <a:lnTo>
                  <a:pt x="8854557" y="1395504"/>
                </a:lnTo>
                <a:lnTo>
                  <a:pt x="8889501" y="1334146"/>
                </a:lnTo>
                <a:lnTo>
                  <a:pt x="8919716" y="1269944"/>
                </a:lnTo>
                <a:lnTo>
                  <a:pt x="8944965" y="1203130"/>
                </a:lnTo>
                <a:lnTo>
                  <a:pt x="8965014" y="1133937"/>
                </a:lnTo>
                <a:lnTo>
                  <a:pt x="8979627" y="1062596"/>
                </a:lnTo>
                <a:lnTo>
                  <a:pt x="8988567" y="989340"/>
                </a:lnTo>
                <a:lnTo>
                  <a:pt x="8991600" y="914400"/>
                </a:lnTo>
                <a:lnTo>
                  <a:pt x="8988567" y="839189"/>
                </a:lnTo>
                <a:lnTo>
                  <a:pt x="8979625" y="765692"/>
                </a:lnTo>
                <a:lnTo>
                  <a:pt x="8965008" y="694140"/>
                </a:lnTo>
                <a:lnTo>
                  <a:pt x="8944951" y="624766"/>
                </a:lnTo>
                <a:lnTo>
                  <a:pt x="8919688" y="557801"/>
                </a:lnTo>
                <a:lnTo>
                  <a:pt x="8889453" y="493477"/>
                </a:lnTo>
                <a:lnTo>
                  <a:pt x="8854481" y="432026"/>
                </a:lnTo>
                <a:lnTo>
                  <a:pt x="8815007" y="373678"/>
                </a:lnTo>
                <a:lnTo>
                  <a:pt x="8771264" y="318667"/>
                </a:lnTo>
                <a:lnTo>
                  <a:pt x="8723487" y="267223"/>
                </a:lnTo>
                <a:lnTo>
                  <a:pt x="8671910" y="219579"/>
                </a:lnTo>
                <a:lnTo>
                  <a:pt x="8616769" y="175967"/>
                </a:lnTo>
                <a:lnTo>
                  <a:pt x="8558296" y="136617"/>
                </a:lnTo>
                <a:lnTo>
                  <a:pt x="8496728" y="101762"/>
                </a:lnTo>
                <a:lnTo>
                  <a:pt x="8432297" y="71633"/>
                </a:lnTo>
                <a:lnTo>
                  <a:pt x="8365240" y="46463"/>
                </a:lnTo>
                <a:lnTo>
                  <a:pt x="8295789" y="26483"/>
                </a:lnTo>
                <a:lnTo>
                  <a:pt x="8224179" y="11924"/>
                </a:lnTo>
                <a:lnTo>
                  <a:pt x="8150645" y="3019"/>
                </a:lnTo>
                <a:lnTo>
                  <a:pt x="8075422" y="0"/>
                </a:lnTo>
                <a:close/>
              </a:path>
            </a:pathLst>
          </a:custGeom>
          <a:solidFill>
            <a:srgbClr val="6666CC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30607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 h="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02588" y="5558028"/>
            <a:ext cx="6993255" cy="1115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ct val="100000"/>
              </a:lnSpc>
            </a:pPr>
            <a:r>
              <a:rPr dirty="0" sz="1800" spc="10">
                <a:latin typeface="Arial"/>
                <a:cs typeface="Arial"/>
              </a:rPr>
              <a:t>Т</a:t>
            </a:r>
            <a:r>
              <a:rPr dirty="0" sz="1800">
                <a:latin typeface="Arial"/>
                <a:cs typeface="Arial"/>
              </a:rPr>
              <a:t>аи</a:t>
            </a:r>
            <a:r>
              <a:rPr dirty="0" sz="1800" spc="-10">
                <a:latin typeface="Arial"/>
                <a:cs typeface="Arial"/>
              </a:rPr>
              <a:t>р</a:t>
            </a:r>
            <a:r>
              <a:rPr dirty="0" sz="1800">
                <a:latin typeface="Arial"/>
                <a:cs typeface="Arial"/>
              </a:rPr>
              <a:t>ов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М.Ш.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dirty="0" sz="1800">
                <a:latin typeface="Arial"/>
                <a:cs typeface="Arial"/>
              </a:rPr>
              <a:t>Б</a:t>
            </a:r>
            <a:r>
              <a:rPr dirty="0" sz="1800" spc="-10">
                <a:latin typeface="Arial"/>
                <a:cs typeface="Arial"/>
              </a:rPr>
              <a:t>У</a:t>
            </a:r>
            <a:r>
              <a:rPr dirty="0" sz="1800">
                <a:latin typeface="Arial"/>
                <a:cs typeface="Arial"/>
              </a:rPr>
              <a:t>ХАР</a:t>
            </a:r>
            <a:r>
              <a:rPr dirty="0" sz="1800" spc="-10">
                <a:latin typeface="Arial"/>
                <a:cs typeface="Arial"/>
              </a:rPr>
              <a:t>СК</a:t>
            </a:r>
            <a:r>
              <a:rPr dirty="0" sz="1800">
                <a:latin typeface="Arial"/>
                <a:cs typeface="Arial"/>
              </a:rPr>
              <a:t>ИЙ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ГОС</a:t>
            </a:r>
            <a:r>
              <a:rPr dirty="0" sz="1800" spc="-10">
                <a:latin typeface="Arial"/>
                <a:cs typeface="Arial"/>
              </a:rPr>
              <a:t>У</a:t>
            </a:r>
            <a:r>
              <a:rPr dirty="0" sz="1800">
                <a:latin typeface="Arial"/>
                <a:cs typeface="Arial"/>
              </a:rPr>
              <a:t>ДАРС</a:t>
            </a:r>
            <a:r>
              <a:rPr dirty="0" sz="1800" spc="5">
                <a:latin typeface="Arial"/>
                <a:cs typeface="Arial"/>
              </a:rPr>
              <a:t>Т</a:t>
            </a:r>
            <a:r>
              <a:rPr dirty="0" sz="1800">
                <a:latin typeface="Arial"/>
                <a:cs typeface="Arial"/>
              </a:rPr>
              <a:t>ВЕН</a:t>
            </a:r>
            <a:r>
              <a:rPr dirty="0" sz="1800" spc="-10">
                <a:latin typeface="Arial"/>
                <a:cs typeface="Arial"/>
              </a:rPr>
              <a:t>Н</a:t>
            </a:r>
            <a:r>
              <a:rPr dirty="0" sz="1800">
                <a:latin typeface="Arial"/>
                <a:cs typeface="Arial"/>
              </a:rPr>
              <a:t>ЫЙ МЕДИЦИНС</a:t>
            </a:r>
            <a:r>
              <a:rPr dirty="0" sz="1800" spc="-10">
                <a:latin typeface="Arial"/>
                <a:cs typeface="Arial"/>
              </a:rPr>
              <a:t>К</a:t>
            </a:r>
            <a:r>
              <a:rPr dirty="0" sz="1800">
                <a:latin typeface="Arial"/>
                <a:cs typeface="Arial"/>
              </a:rPr>
              <a:t>ИЙ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ИН</a:t>
            </a:r>
            <a:r>
              <a:rPr dirty="0" sz="1800" spc="-10">
                <a:latin typeface="Arial"/>
                <a:cs typeface="Arial"/>
              </a:rPr>
              <a:t>С</a:t>
            </a:r>
            <a:r>
              <a:rPr dirty="0" sz="1800" spc="10">
                <a:latin typeface="Arial"/>
                <a:cs typeface="Arial"/>
              </a:rPr>
              <a:t>Т</a:t>
            </a:r>
            <a:r>
              <a:rPr dirty="0" sz="1800">
                <a:latin typeface="Arial"/>
                <a:cs typeface="Arial"/>
              </a:rPr>
              <a:t>И</a:t>
            </a:r>
            <a:r>
              <a:rPr dirty="0" sz="1800" spc="15">
                <a:latin typeface="Arial"/>
                <a:cs typeface="Arial"/>
              </a:rPr>
              <a:t>Т</a:t>
            </a:r>
            <a:r>
              <a:rPr dirty="0" sz="1800">
                <a:latin typeface="Arial"/>
                <a:cs typeface="Arial"/>
              </a:rPr>
              <a:t>УТ</a:t>
            </a:r>
            <a:endParaRPr sz="1800">
              <a:latin typeface="Arial"/>
              <a:cs typeface="Arial"/>
            </a:endParaRPr>
          </a:p>
          <a:p>
            <a:pPr algn="ctr" marL="2808605" marR="2653665">
              <a:lnSpc>
                <a:spcPct val="100000"/>
              </a:lnSpc>
              <a:spcBef>
                <a:spcPts val="1055"/>
              </a:spcBef>
            </a:pPr>
            <a:r>
              <a:rPr dirty="0" sz="1200" spc="-15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ww</a:t>
            </a:r>
            <a:r>
              <a:rPr dirty="0" sz="1200" spc="-75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w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200" spc="5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1200" spc="-15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v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ice</a:t>
            </a:r>
            <a:r>
              <a:rPr dirty="0" sz="1200" spc="5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z="1200" spc="10" u="sng">
                <a:solidFill>
                  <a:srgbClr val="996666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1200" spc="-5" u="sng">
                <a:solidFill>
                  <a:srgbClr val="996666"/>
                </a:solidFill>
                <a:latin typeface="Arial"/>
                <a:cs typeface="Arial"/>
                <a:hlinkClick r:id="rId3"/>
              </a:rPr>
              <a:t>-</a:t>
            </a:r>
            <a:r>
              <a:rPr dirty="0" sz="1200" spc="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m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ed.</a:t>
            </a:r>
            <a:r>
              <a:rPr dirty="0" sz="1200" spc="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u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z</a:t>
            </a:r>
            <a:r>
              <a:rPr dirty="0" sz="1200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1200" spc="-1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ww</a:t>
            </a:r>
            <a:r>
              <a:rPr dirty="0" sz="1200" spc="-7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w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.k</a:t>
            </a:r>
            <a:r>
              <a:rPr dirty="0" sz="1200" spc="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a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rdio</a:t>
            </a:r>
            <a:r>
              <a:rPr dirty="0" sz="1200" spc="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b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uhar</a:t>
            </a:r>
            <a:r>
              <a:rPr dirty="0" sz="1200" spc="-1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a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.</a:t>
            </a:r>
            <a:r>
              <a:rPr dirty="0" sz="1200" spc="5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u</a:t>
            </a:r>
            <a:r>
              <a:rPr dirty="0" sz="1200" u="sng">
                <a:solidFill>
                  <a:srgbClr val="996666"/>
                </a:solidFill>
                <a:latin typeface="Arial"/>
                <a:cs typeface="Arial"/>
                <a:hlinkClick r:id="rId4"/>
              </a:rPr>
              <a:t>z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1866391"/>
            <a:ext cx="5020945" cy="70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600" spc="-35">
                <a:solidFill>
                  <a:srgbClr val="FFFFFF"/>
                </a:solidFill>
                <a:latin typeface="Arial"/>
                <a:cs typeface="Arial"/>
              </a:rPr>
              <a:t>ГО</a:t>
            </a:r>
            <a:r>
              <a:rPr dirty="0" sz="4600" spc="-5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dirty="0" sz="4600" spc="-35">
                <a:solidFill>
                  <a:srgbClr val="FFFFFF"/>
                </a:solidFill>
                <a:latin typeface="Arial"/>
                <a:cs typeface="Arial"/>
              </a:rPr>
              <a:t>ОВНАЯ</a:t>
            </a:r>
            <a:r>
              <a:rPr dirty="0" sz="4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600" spc="-35">
                <a:solidFill>
                  <a:srgbClr val="FFFFFF"/>
                </a:solidFill>
                <a:latin typeface="Arial"/>
                <a:cs typeface="Arial"/>
              </a:rPr>
              <a:t>БОЛЬ</a:t>
            </a:r>
            <a:endParaRPr sz="4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1275" y="3284473"/>
            <a:ext cx="1457325" cy="1905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i="1">
                <a:latin typeface="Arial"/>
                <a:cs typeface="Arial"/>
              </a:rPr>
              <a:t>Физикальное исс</a:t>
            </a:r>
            <a:r>
              <a:rPr dirty="0" spc="-15" i="1">
                <a:latin typeface="Arial"/>
                <a:cs typeface="Arial"/>
              </a:rPr>
              <a:t>л</a:t>
            </a:r>
            <a:r>
              <a:rPr dirty="0" i="1">
                <a:latin typeface="Arial"/>
                <a:cs typeface="Arial"/>
              </a:rPr>
              <a:t>едован</a:t>
            </a:r>
            <a:r>
              <a:rPr dirty="0" spc="5" i="1">
                <a:latin typeface="Arial"/>
                <a:cs typeface="Arial"/>
              </a:rPr>
              <a:t>и</a:t>
            </a:r>
            <a:r>
              <a:rPr dirty="0" i="1">
                <a:latin typeface="Arial"/>
                <a:cs typeface="Arial"/>
              </a:rPr>
              <a:t>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7364730" cy="37166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О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матривают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 паль</a:t>
            </a:r>
            <a:r>
              <a:rPr dirty="0" sz="3200" spc="10">
                <a:latin typeface="Arial"/>
                <a:cs typeface="Arial"/>
              </a:rPr>
              <a:t>п</a:t>
            </a:r>
            <a:r>
              <a:rPr dirty="0" sz="3200">
                <a:latin typeface="Arial"/>
                <a:cs typeface="Arial"/>
              </a:rPr>
              <a:t>ируют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голову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п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ль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ации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височной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ар</a:t>
            </a:r>
            <a:r>
              <a:rPr dirty="0" sz="3200" spc="-10">
                <a:latin typeface="Arial"/>
                <a:cs typeface="Arial"/>
              </a:rPr>
              <a:t>т</a:t>
            </a:r>
            <a:r>
              <a:rPr dirty="0" sz="3200">
                <a:latin typeface="Arial"/>
                <a:cs typeface="Arial"/>
              </a:rPr>
              <a:t>ер</a:t>
            </a:r>
            <a:r>
              <a:rPr dirty="0" sz="3200" spc="-10">
                <a:latin typeface="Arial"/>
                <a:cs typeface="Arial"/>
              </a:rPr>
              <a:t>и</a:t>
            </a:r>
            <a:r>
              <a:rPr dirty="0" sz="3200">
                <a:latin typeface="Arial"/>
                <a:cs typeface="Arial"/>
              </a:rPr>
              <a:t>и.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И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с</a:t>
            </a:r>
            <a:r>
              <a:rPr dirty="0" sz="3200" spc="10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едуют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ЧМН</a:t>
            </a:r>
            <a:endParaRPr sz="32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469265" algn="l"/>
              </a:tabLst>
            </a:pPr>
            <a:r>
              <a:rPr dirty="0" sz="3200">
                <a:latin typeface="Arial"/>
                <a:cs typeface="Arial"/>
              </a:rPr>
              <a:t>О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матрива</a:t>
            </a:r>
            <a:r>
              <a:rPr dirty="0" sz="3200" spc="-15">
                <a:latin typeface="Arial"/>
                <a:cs typeface="Arial"/>
              </a:rPr>
              <a:t>ю</a:t>
            </a:r>
            <a:r>
              <a:rPr dirty="0" sz="3200">
                <a:latin typeface="Arial"/>
                <a:cs typeface="Arial"/>
              </a:rPr>
              <a:t>т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полость</a:t>
            </a:r>
            <a:r>
              <a:rPr dirty="0" sz="3200" spc="-2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рт</a:t>
            </a:r>
            <a:r>
              <a:rPr dirty="0" sz="3200" spc="-10">
                <a:latin typeface="Arial"/>
                <a:cs typeface="Arial"/>
              </a:rPr>
              <a:t>а</a:t>
            </a:r>
            <a:r>
              <a:rPr dirty="0" sz="3200">
                <a:latin typeface="Arial"/>
                <a:cs typeface="Arial"/>
              </a:rPr>
              <a:t>,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язык,</a:t>
            </a:r>
            <a:r>
              <a:rPr dirty="0" sz="3200">
                <a:latin typeface="Arial"/>
                <a:cs typeface="Arial"/>
              </a:rPr>
              <a:t> нёбо, височн</a:t>
            </a:r>
            <a:r>
              <a:rPr dirty="0" sz="3200" spc="-3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-</a:t>
            </a:r>
            <a:r>
              <a:rPr dirty="0" sz="3200">
                <a:latin typeface="Arial"/>
                <a:cs typeface="Arial"/>
              </a:rPr>
              <a:t>ниж</a:t>
            </a:r>
            <a:r>
              <a:rPr dirty="0" sz="3200" spc="-10">
                <a:latin typeface="Arial"/>
                <a:cs typeface="Arial"/>
              </a:rPr>
              <a:t>н</a:t>
            </a:r>
            <a:r>
              <a:rPr dirty="0" sz="3200">
                <a:latin typeface="Arial"/>
                <a:cs typeface="Arial"/>
              </a:rPr>
              <a:t>ече</a:t>
            </a:r>
            <a:r>
              <a:rPr dirty="0" sz="3200" spc="-10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юстные</a:t>
            </a:r>
            <a:r>
              <a:rPr dirty="0" sz="3200">
                <a:latin typeface="Arial"/>
                <a:cs typeface="Arial"/>
              </a:rPr>
              <a:t> с</a:t>
            </a:r>
            <a:r>
              <a:rPr dirty="0" sz="3200" spc="10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ставы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на сим</a:t>
            </a:r>
            <a:r>
              <a:rPr dirty="0" sz="3200" spc="5">
                <a:latin typeface="Arial"/>
                <a:cs typeface="Arial"/>
              </a:rPr>
              <a:t>м</a:t>
            </a:r>
            <a:r>
              <a:rPr dirty="0" sz="3200">
                <a:latin typeface="Arial"/>
                <a:cs typeface="Arial"/>
              </a:rPr>
              <a:t>етричн</a:t>
            </a:r>
            <a:r>
              <a:rPr dirty="0" sz="3200" spc="-15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сть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объём</a:t>
            </a:r>
            <a:r>
              <a:rPr dirty="0" sz="3200">
                <a:latin typeface="Arial"/>
                <a:cs typeface="Arial"/>
              </a:rPr>
              <a:t> дви</a:t>
            </a:r>
            <a:r>
              <a:rPr dirty="0" sz="3200" spc="5">
                <a:latin typeface="Arial"/>
                <a:cs typeface="Arial"/>
              </a:rPr>
              <a:t>ж</a:t>
            </a:r>
            <a:r>
              <a:rPr dirty="0" sz="3200">
                <a:latin typeface="Arial"/>
                <a:cs typeface="Arial"/>
              </a:rPr>
              <a:t>ен</a:t>
            </a:r>
            <a:r>
              <a:rPr dirty="0" sz="3200" spc="-10">
                <a:latin typeface="Arial"/>
                <a:cs typeface="Arial"/>
              </a:rPr>
              <a:t>и</a:t>
            </a:r>
            <a:r>
              <a:rPr dirty="0" sz="3200">
                <a:latin typeface="Arial"/>
                <a:cs typeface="Arial"/>
              </a:rPr>
              <a:t>й,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прику</a:t>
            </a:r>
            <a:r>
              <a:rPr dirty="0" sz="3200" spc="1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i="1">
                <a:latin typeface="Arial"/>
                <a:cs typeface="Arial"/>
              </a:rPr>
              <a:t>Физикальное исс</a:t>
            </a:r>
            <a:r>
              <a:rPr dirty="0" spc="-15" i="1">
                <a:latin typeface="Arial"/>
                <a:cs typeface="Arial"/>
              </a:rPr>
              <a:t>л</a:t>
            </a:r>
            <a:r>
              <a:rPr dirty="0" i="1">
                <a:latin typeface="Arial"/>
                <a:cs typeface="Arial"/>
              </a:rPr>
              <a:t>едован</a:t>
            </a:r>
            <a:r>
              <a:rPr dirty="0" spc="5" i="1">
                <a:latin typeface="Arial"/>
                <a:cs typeface="Arial"/>
              </a:rPr>
              <a:t>и</a:t>
            </a:r>
            <a:r>
              <a:rPr dirty="0" i="1">
                <a:latin typeface="Arial"/>
                <a:cs typeface="Arial"/>
              </a:rPr>
              <a:t>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7538720" cy="3813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И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с</a:t>
            </a:r>
            <a:r>
              <a:rPr dirty="0" sz="3200" spc="10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едуют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д</a:t>
            </a:r>
            <a:r>
              <a:rPr dirty="0" sz="3200" spc="5">
                <a:latin typeface="Arial"/>
                <a:cs typeface="Arial"/>
              </a:rPr>
              <a:t>в</a:t>
            </a:r>
            <a:r>
              <a:rPr dirty="0" sz="3200">
                <a:latin typeface="Arial"/>
                <a:cs typeface="Arial"/>
              </a:rPr>
              <a:t>ижения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в шее,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менин</a:t>
            </a:r>
            <a:r>
              <a:rPr dirty="0" sz="3200" spc="-15">
                <a:latin typeface="Arial"/>
                <a:cs typeface="Arial"/>
              </a:rPr>
              <a:t>г</a:t>
            </a:r>
            <a:r>
              <a:rPr dirty="0" sz="3200">
                <a:latin typeface="Arial"/>
                <a:cs typeface="Arial"/>
              </a:rPr>
              <a:t>иальные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си</a:t>
            </a:r>
            <a:r>
              <a:rPr dirty="0" sz="3200" spc="5">
                <a:latin typeface="Arial"/>
                <a:cs typeface="Arial"/>
              </a:rPr>
              <a:t>м</a:t>
            </a:r>
            <a:r>
              <a:rPr dirty="0" sz="3200">
                <a:latin typeface="Arial"/>
                <a:cs typeface="Arial"/>
              </a:rPr>
              <a:t>птомы,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ис</a:t>
            </a:r>
            <a:r>
              <a:rPr dirty="0" sz="3200" spc="1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ле</a:t>
            </a:r>
            <a:r>
              <a:rPr dirty="0" sz="3200" spc="5">
                <a:latin typeface="Arial"/>
                <a:cs typeface="Arial"/>
              </a:rPr>
              <a:t>д</a:t>
            </a:r>
            <a:r>
              <a:rPr dirty="0" sz="3200">
                <a:latin typeface="Arial"/>
                <a:cs typeface="Arial"/>
              </a:rPr>
              <a:t>уют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мышечн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ю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си</a:t>
            </a:r>
            <a:r>
              <a:rPr dirty="0" sz="3200" spc="5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у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верхних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нижних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кон</a:t>
            </a:r>
            <a:r>
              <a:rPr dirty="0" sz="3200" spc="-10">
                <a:latin typeface="Arial"/>
                <a:cs typeface="Arial"/>
              </a:rPr>
              <a:t>е</a:t>
            </a:r>
            <a:r>
              <a:rPr dirty="0" sz="3200">
                <a:latin typeface="Arial"/>
                <a:cs typeface="Arial"/>
              </a:rPr>
              <a:t>чностей,</a:t>
            </a:r>
            <a:endParaRPr sz="3200">
              <a:latin typeface="Arial"/>
              <a:cs typeface="Arial"/>
            </a:endParaRPr>
          </a:p>
          <a:p>
            <a:pPr marL="468630" indent="-45593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469265" algn="l"/>
              </a:tabLst>
            </a:pPr>
            <a:r>
              <a:rPr dirty="0" sz="3200">
                <a:latin typeface="Arial"/>
                <a:cs typeface="Arial"/>
              </a:rPr>
              <a:t>болев</a:t>
            </a:r>
            <a:r>
              <a:rPr dirty="0" sz="3200" spc="10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ю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чу</a:t>
            </a:r>
            <a:r>
              <a:rPr dirty="0" sz="3200" spc="10">
                <a:latin typeface="Arial"/>
                <a:cs typeface="Arial"/>
              </a:rPr>
              <a:t>в</a:t>
            </a:r>
            <a:r>
              <a:rPr dirty="0" sz="3200">
                <a:latin typeface="Arial"/>
                <a:cs typeface="Arial"/>
              </a:rPr>
              <a:t>ст</a:t>
            </a:r>
            <a:r>
              <a:rPr dirty="0" sz="3200" spc="5">
                <a:latin typeface="Arial"/>
                <a:cs typeface="Arial"/>
              </a:rPr>
              <a:t>в</a:t>
            </a:r>
            <a:r>
              <a:rPr dirty="0" sz="3200">
                <a:latin typeface="Arial"/>
                <a:cs typeface="Arial"/>
              </a:rPr>
              <a:t>ите</a:t>
            </a:r>
            <a:r>
              <a:rPr dirty="0" sz="3200" spc="-10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ьность,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с</a:t>
            </a:r>
            <a:r>
              <a:rPr dirty="0" sz="3200" spc="10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хо</a:t>
            </a:r>
            <a:r>
              <a:rPr dirty="0" sz="3200" spc="5">
                <a:latin typeface="Arial"/>
                <a:cs typeface="Arial"/>
              </a:rPr>
              <a:t>ж</a:t>
            </a:r>
            <a:r>
              <a:rPr dirty="0" sz="3200">
                <a:latin typeface="Arial"/>
                <a:cs typeface="Arial"/>
              </a:rPr>
              <a:t>ильн</a:t>
            </a:r>
            <a:r>
              <a:rPr dirty="0" sz="3200" spc="-20">
                <a:latin typeface="Arial"/>
                <a:cs typeface="Arial"/>
              </a:rPr>
              <a:t>ы</a:t>
            </a:r>
            <a:r>
              <a:rPr dirty="0" sz="3200">
                <a:latin typeface="Arial"/>
                <a:cs typeface="Arial"/>
              </a:rPr>
              <a:t>е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 патологические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рефлексы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(Бабинског</a:t>
            </a:r>
            <a:r>
              <a:rPr dirty="0" sz="3200" spc="-1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),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мото</a:t>
            </a:r>
            <a:r>
              <a:rPr dirty="0" sz="3200" spc="-10">
                <a:latin typeface="Arial"/>
                <a:cs typeface="Arial"/>
              </a:rPr>
              <a:t>р</a:t>
            </a:r>
            <a:r>
              <a:rPr dirty="0" sz="3200">
                <a:latin typeface="Arial"/>
                <a:cs typeface="Arial"/>
              </a:rPr>
              <a:t>ику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dirty="0" sz="3200"/>
              <a:t>Сл</a:t>
            </a:r>
            <a:r>
              <a:rPr dirty="0" sz="3200" spc="5"/>
              <a:t>у</a:t>
            </a:r>
            <a:r>
              <a:rPr dirty="0" sz="3200"/>
              <a:t>чаи</a:t>
            </a:r>
            <a:r>
              <a:rPr dirty="0" sz="3200" spc="-35"/>
              <a:t> </a:t>
            </a:r>
            <a:r>
              <a:rPr dirty="0" sz="3200"/>
              <a:t>особ</a:t>
            </a:r>
            <a:r>
              <a:rPr dirty="0" sz="3200" spc="-10"/>
              <a:t>о</a:t>
            </a:r>
            <a:r>
              <a:rPr dirty="0" sz="3200"/>
              <a:t>й</a:t>
            </a:r>
            <a:r>
              <a:rPr dirty="0" sz="3200" spc="-20"/>
              <a:t> </a:t>
            </a:r>
            <a:r>
              <a:rPr dirty="0" sz="3200"/>
              <a:t>бдительн</a:t>
            </a:r>
            <a:r>
              <a:rPr dirty="0" sz="3200" spc="-20"/>
              <a:t>о</a:t>
            </a:r>
            <a:r>
              <a:rPr dirty="0" sz="3200"/>
              <a:t>сти</a:t>
            </a:r>
            <a:r>
              <a:rPr dirty="0" sz="3200" spc="-40"/>
              <a:t> </a:t>
            </a:r>
            <a:r>
              <a:rPr dirty="0" sz="3200"/>
              <a:t>при</a:t>
            </a:r>
            <a:r>
              <a:rPr dirty="0" sz="3200"/>
              <a:t> диа</a:t>
            </a:r>
            <a:r>
              <a:rPr dirty="0" sz="3200" spc="-10"/>
              <a:t>г</a:t>
            </a:r>
            <a:r>
              <a:rPr dirty="0" sz="3200"/>
              <a:t>н</a:t>
            </a:r>
            <a:r>
              <a:rPr dirty="0" sz="3200" spc="-10"/>
              <a:t>о</a:t>
            </a:r>
            <a:r>
              <a:rPr dirty="0" sz="3200"/>
              <a:t>стике</a:t>
            </a:r>
            <a:r>
              <a:rPr dirty="0" sz="3200" spc="-45"/>
              <a:t> </a:t>
            </a:r>
            <a:r>
              <a:rPr dirty="0" sz="3200"/>
              <a:t>ГБ: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51178"/>
            <a:ext cx="7573009" cy="4192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3025"/>
              </a:lnSpc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Впе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вые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з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икш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я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ая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ь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в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025"/>
              </a:lnSpc>
            </a:pP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з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те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ше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5</a:t>
            </a:r>
            <a:r>
              <a:rPr dirty="0" sz="2800" spc="-20">
                <a:latin typeface="Arial"/>
                <a:cs typeface="Arial"/>
              </a:rPr>
              <a:t>0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т.</a:t>
            </a:r>
            <a:endParaRPr sz="2800">
              <a:latin typeface="Arial"/>
              <a:cs typeface="Arial"/>
            </a:endParaRPr>
          </a:p>
          <a:p>
            <a:pPr marL="355600" marR="6350" indent="-342900">
              <a:lnSpc>
                <a:spcPts val="2690"/>
              </a:lnSpc>
              <a:spcBef>
                <a:spcPts val="650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Во</a:t>
            </a:r>
            <a:r>
              <a:rPr dirty="0" sz="2800" spc="-10">
                <a:latin typeface="Arial"/>
                <a:cs typeface="Arial"/>
              </a:rPr>
              <a:t>з</a:t>
            </a:r>
            <a:r>
              <a:rPr dirty="0" sz="2800" spc="-15">
                <a:latin typeface="Arial"/>
                <a:cs typeface="Arial"/>
              </a:rPr>
              <a:t>ник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5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ие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вых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ых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ей,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или</a:t>
            </a:r>
            <a:r>
              <a:rPr dirty="0" sz="2800" spc="-15">
                <a:latin typeface="Arial"/>
                <a:cs typeface="Arial"/>
              </a:rPr>
              <a:t> о</a:t>
            </a:r>
            <a:r>
              <a:rPr dirty="0" sz="2800" spc="-5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лич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25">
                <a:latin typeface="Arial"/>
                <a:cs typeface="Arial"/>
              </a:rPr>
              <a:t>ю</a:t>
            </a:r>
            <a:r>
              <a:rPr dirty="0" sz="2800" spc="-20">
                <a:latin typeface="Arial"/>
                <a:cs typeface="Arial"/>
              </a:rPr>
              <a:t>щ</a:t>
            </a:r>
            <a:r>
              <a:rPr dirty="0" sz="2800" spc="-15">
                <a:latin typeface="Arial"/>
                <a:cs typeface="Arial"/>
              </a:rPr>
              <a:t>их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я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от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ж</a:t>
            </a:r>
            <a:r>
              <a:rPr dirty="0" sz="2800" spc="-20">
                <a:latin typeface="Arial"/>
                <a:cs typeface="Arial"/>
              </a:rPr>
              <a:t>ни</a:t>
            </a:r>
            <a:r>
              <a:rPr dirty="0" sz="2800" spc="-5">
                <a:latin typeface="Arial"/>
                <a:cs typeface="Arial"/>
              </a:rPr>
              <a:t>х</a:t>
            </a:r>
            <a:r>
              <a:rPr dirty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3025"/>
              </a:lnSpc>
              <a:spcBef>
                <a:spcPts val="20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З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ачи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ьн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4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ил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ние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ивычных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025"/>
              </a:lnSpc>
            </a:pPr>
            <a:r>
              <a:rPr dirty="0" sz="2800" spc="-15">
                <a:latin typeface="Arial"/>
                <a:cs typeface="Arial"/>
              </a:rPr>
              <a:t>го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ных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й.</a:t>
            </a:r>
            <a:endParaRPr sz="2800">
              <a:latin typeface="Arial"/>
              <a:cs typeface="Arial"/>
            </a:endParaRPr>
          </a:p>
          <a:p>
            <a:pPr marL="355600" marR="911225" indent="-342900">
              <a:lnSpc>
                <a:spcPct val="80000"/>
              </a:lnSpc>
              <a:spcBef>
                <a:spcPts val="670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Поя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ние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пр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ив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по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ян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или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5">
                <a:latin typeface="Arial"/>
                <a:cs typeface="Arial"/>
              </a:rPr>
              <a:t>ю</a:t>
            </a:r>
            <a:r>
              <a:rPr dirty="0" sz="2800" spc="-20">
                <a:latin typeface="Arial"/>
                <a:cs typeface="Arial"/>
              </a:rPr>
              <a:t>щи</a:t>
            </a:r>
            <a:r>
              <a:rPr dirty="0" sz="2800" spc="-5">
                <a:latin typeface="Arial"/>
                <a:cs typeface="Arial"/>
              </a:rPr>
              <a:t>х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я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ых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ей.</a:t>
            </a:r>
            <a:endParaRPr sz="2800">
              <a:latin typeface="Arial"/>
              <a:cs typeface="Arial"/>
            </a:endParaRPr>
          </a:p>
          <a:p>
            <a:pPr marL="355600" marR="1042035" indent="-342900">
              <a:lnSpc>
                <a:spcPct val="80000"/>
              </a:lnSpc>
              <a:spcBef>
                <a:spcPts val="670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Во</a:t>
            </a:r>
            <a:r>
              <a:rPr dirty="0" sz="2800" spc="-10">
                <a:latin typeface="Arial"/>
                <a:cs typeface="Arial"/>
              </a:rPr>
              <a:t>з</a:t>
            </a:r>
            <a:r>
              <a:rPr dirty="0" sz="2800" spc="-15">
                <a:latin typeface="Arial"/>
                <a:cs typeface="Arial"/>
              </a:rPr>
              <a:t>ник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5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ие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ых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ей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при</a:t>
            </a:r>
            <a:r>
              <a:rPr dirty="0" sz="2800" spc="-15">
                <a:latin typeface="Arial"/>
                <a:cs typeface="Arial"/>
              </a:rPr>
              <a:t> физиче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ком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у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илии,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шл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,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чиха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ии,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к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ьн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й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к</a:t>
            </a:r>
            <a:r>
              <a:rPr dirty="0" sz="2800" spc="-15">
                <a:latin typeface="Arial"/>
                <a:cs typeface="Arial"/>
              </a:rPr>
              <a:t>ти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ти.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638554"/>
            <a:ext cx="7399020" cy="41802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222250" indent="-342900">
              <a:lnSpc>
                <a:spcPct val="80000"/>
              </a:lnSpc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 sz="2400">
                <a:latin typeface="Arial"/>
                <a:cs typeface="Arial"/>
              </a:rPr>
              <a:t>Сочетание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го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овных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болей со сле</a:t>
            </a:r>
            <a:r>
              <a:rPr dirty="0" sz="2400" spc="5">
                <a:latin typeface="Arial"/>
                <a:cs typeface="Arial"/>
              </a:rPr>
              <a:t>д</a:t>
            </a:r>
            <a:r>
              <a:rPr dirty="0" sz="2400">
                <a:latin typeface="Arial"/>
                <a:cs typeface="Arial"/>
              </a:rPr>
              <a:t>ую</a:t>
            </a:r>
            <a:r>
              <a:rPr dirty="0" sz="2400" spc="5">
                <a:latin typeface="Arial"/>
                <a:cs typeface="Arial"/>
              </a:rPr>
              <a:t>щ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 нев</a:t>
            </a:r>
            <a:r>
              <a:rPr dirty="0" sz="2400" spc="-10">
                <a:latin typeface="Arial"/>
                <a:cs typeface="Arial"/>
              </a:rPr>
              <a:t>р</a:t>
            </a:r>
            <a:r>
              <a:rPr dirty="0" sz="2400">
                <a:latin typeface="Arial"/>
                <a:cs typeface="Arial"/>
              </a:rPr>
              <a:t>ологическими нару</a:t>
            </a:r>
            <a:r>
              <a:rPr dirty="0" sz="2400" spc="-10">
                <a:latin typeface="Arial"/>
                <a:cs typeface="Arial"/>
              </a:rPr>
              <a:t>ш</a:t>
            </a:r>
            <a:r>
              <a:rPr dirty="0" sz="2400">
                <a:latin typeface="Arial"/>
                <a:cs typeface="Arial"/>
              </a:rPr>
              <a:t>ениями: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спу</a:t>
            </a:r>
            <a:r>
              <a:rPr dirty="0" sz="2400" spc="5">
                <a:latin typeface="Arial"/>
                <a:cs typeface="Arial"/>
              </a:rPr>
              <a:t>т</a:t>
            </a:r>
            <a:r>
              <a:rPr dirty="0" sz="2400">
                <a:latin typeface="Arial"/>
                <a:cs typeface="Arial"/>
              </a:rPr>
              <a:t>ан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остью</a:t>
            </a:r>
            <a:r>
              <a:rPr dirty="0" sz="2400">
                <a:latin typeface="Arial"/>
                <a:cs typeface="Arial"/>
              </a:rPr>
              <a:t> и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расс</a:t>
            </a:r>
            <a:r>
              <a:rPr dirty="0" sz="2400" spc="5">
                <a:latin typeface="Arial"/>
                <a:cs typeface="Arial"/>
              </a:rPr>
              <a:t>т</a:t>
            </a:r>
            <a:r>
              <a:rPr dirty="0" sz="2400">
                <a:latin typeface="Arial"/>
                <a:cs typeface="Arial"/>
              </a:rPr>
              <a:t>ройства</a:t>
            </a:r>
            <a:r>
              <a:rPr dirty="0" sz="2400" spc="10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 сознания, нарушения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 памя</a:t>
            </a:r>
            <a:r>
              <a:rPr dirty="0" sz="2400" spc="5">
                <a:latin typeface="Arial"/>
                <a:cs typeface="Arial"/>
              </a:rPr>
              <a:t>т</a:t>
            </a:r>
            <a:r>
              <a:rPr dirty="0" sz="2400">
                <a:latin typeface="Arial"/>
                <a:cs typeface="Arial"/>
              </a:rPr>
              <a:t>и,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атаксией и 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арушениями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к</a:t>
            </a:r>
            <a:r>
              <a:rPr dirty="0" sz="2400">
                <a:latin typeface="Arial"/>
                <a:cs typeface="Arial"/>
              </a:rPr>
              <a:t>оордина</a:t>
            </a:r>
            <a:r>
              <a:rPr dirty="0" sz="2400" spc="5">
                <a:latin typeface="Arial"/>
                <a:cs typeface="Arial"/>
              </a:rPr>
              <a:t>ц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,</a:t>
            </a:r>
            <a:r>
              <a:rPr dirty="0" sz="2400">
                <a:latin typeface="Arial"/>
                <a:cs typeface="Arial"/>
              </a:rPr>
              <a:t> пареза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и параличам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, аси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метрией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зрачков,</a:t>
            </a:r>
            <a:r>
              <a:rPr dirty="0" sz="2400">
                <a:latin typeface="Arial"/>
                <a:cs typeface="Arial"/>
              </a:rPr>
              <a:t> сухожи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ьных реф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ексов,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менигеа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ьны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 си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птома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и,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зрите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ьными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расстройства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и,</a:t>
            </a:r>
            <a:r>
              <a:rPr dirty="0" sz="2400">
                <a:latin typeface="Arial"/>
                <a:cs typeface="Arial"/>
              </a:rPr>
              <a:t> постоян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ым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звоном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в уша</a:t>
            </a:r>
            <a:r>
              <a:rPr dirty="0" sz="2400" spc="-15">
                <a:latin typeface="Arial"/>
                <a:cs typeface="Arial"/>
              </a:rPr>
              <a:t>х</a:t>
            </a:r>
            <a:r>
              <a:rPr dirty="0" sz="2400">
                <a:latin typeface="Arial"/>
                <a:cs typeface="Arial"/>
              </a:rPr>
              <a:t>,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потерей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вкуса и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 обоня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ия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др.</a:t>
            </a:r>
            <a:endParaRPr sz="2400">
              <a:latin typeface="Arial"/>
              <a:cs typeface="Arial"/>
            </a:endParaRPr>
          </a:p>
          <a:p>
            <a:pPr marL="355600" marR="6350" indent="-342900">
              <a:lnSpc>
                <a:spcPct val="80000"/>
              </a:lnSpc>
              <a:spcBef>
                <a:spcPts val="575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 sz="2400">
                <a:latin typeface="Arial"/>
                <a:cs typeface="Arial"/>
              </a:rPr>
              <a:t>Нал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чие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друг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х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п</a:t>
            </a:r>
            <a:r>
              <a:rPr dirty="0" sz="2400">
                <a:latin typeface="Arial"/>
                <a:cs typeface="Arial"/>
              </a:rPr>
              <a:t>атологичес</a:t>
            </a:r>
            <a:r>
              <a:rPr dirty="0" sz="2400" spc="5">
                <a:latin typeface="Arial"/>
                <a:cs typeface="Arial"/>
              </a:rPr>
              <a:t>к</a:t>
            </a:r>
            <a:r>
              <a:rPr dirty="0" sz="2400">
                <a:latin typeface="Arial"/>
                <a:cs typeface="Arial"/>
              </a:rPr>
              <a:t>их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симп</a:t>
            </a:r>
            <a:r>
              <a:rPr dirty="0" sz="2400" spc="5">
                <a:latin typeface="Arial"/>
                <a:cs typeface="Arial"/>
              </a:rPr>
              <a:t>т</a:t>
            </a:r>
            <a:r>
              <a:rPr dirty="0" sz="2400">
                <a:latin typeface="Arial"/>
                <a:cs typeface="Arial"/>
              </a:rPr>
              <a:t>омов</a:t>
            </a:r>
            <a:r>
              <a:rPr dirty="0" sz="2400">
                <a:latin typeface="Arial"/>
                <a:cs typeface="Arial"/>
              </a:rPr>
              <a:t> (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ихорад</a:t>
            </a:r>
            <a:r>
              <a:rPr dirty="0" sz="2400" spc="5">
                <a:latin typeface="Arial"/>
                <a:cs typeface="Arial"/>
              </a:rPr>
              <a:t>к</a:t>
            </a:r>
            <a:r>
              <a:rPr dirty="0" sz="2400">
                <a:latin typeface="Arial"/>
                <a:cs typeface="Arial"/>
              </a:rPr>
              <a:t>и,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артериа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ьной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гипертен</a:t>
            </a:r>
            <a:r>
              <a:rPr dirty="0" sz="2400" spc="5">
                <a:latin typeface="Arial"/>
                <a:cs typeface="Arial"/>
              </a:rPr>
              <a:t>з</a:t>
            </a:r>
            <a:r>
              <a:rPr dirty="0" sz="2400">
                <a:latin typeface="Arial"/>
                <a:cs typeface="Arial"/>
              </a:rPr>
              <a:t>и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потери</a:t>
            </a:r>
            <a:r>
              <a:rPr dirty="0" sz="2400">
                <a:latin typeface="Arial"/>
                <a:cs typeface="Arial"/>
              </a:rPr>
              <a:t> веса, </a:t>
            </a:r>
            <a:r>
              <a:rPr dirty="0" sz="2400" spc="5">
                <a:latin typeface="Arial"/>
                <a:cs typeface="Arial"/>
              </a:rPr>
              <a:t>д</a:t>
            </a:r>
            <a:r>
              <a:rPr dirty="0" sz="2400">
                <a:latin typeface="Arial"/>
                <a:cs typeface="Arial"/>
              </a:rPr>
              <a:t>л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те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ьного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кашля, лим</a:t>
            </a:r>
            <a:r>
              <a:rPr dirty="0" sz="2400" spc="5">
                <a:latin typeface="Arial"/>
                <a:cs typeface="Arial"/>
              </a:rPr>
              <a:t>ф</a:t>
            </a:r>
            <a:r>
              <a:rPr dirty="0" sz="2400">
                <a:latin typeface="Arial"/>
                <a:cs typeface="Arial"/>
              </a:rPr>
              <a:t>оаденоп</a:t>
            </a:r>
            <a:r>
              <a:rPr dirty="0" sz="2400" spc="-10">
                <a:latin typeface="Arial"/>
                <a:cs typeface="Arial"/>
              </a:rPr>
              <a:t>а</a:t>
            </a:r>
            <a:r>
              <a:rPr dirty="0" sz="2400">
                <a:latin typeface="Arial"/>
                <a:cs typeface="Arial"/>
              </a:rPr>
              <a:t>т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и,</a:t>
            </a:r>
            <a:r>
              <a:rPr dirty="0" sz="2400">
                <a:latin typeface="Arial"/>
                <a:cs typeface="Arial"/>
              </a:rPr>
              <a:t> насморка 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ли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затру</a:t>
            </a:r>
            <a:r>
              <a:rPr dirty="0" sz="2400" spc="5">
                <a:latin typeface="Arial"/>
                <a:cs typeface="Arial"/>
              </a:rPr>
              <a:t>д</a:t>
            </a:r>
            <a:r>
              <a:rPr dirty="0" sz="2400">
                <a:latin typeface="Arial"/>
                <a:cs typeface="Arial"/>
              </a:rPr>
              <a:t>нён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ого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носового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дыха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ия и</a:t>
            </a:r>
            <a:r>
              <a:rPr dirty="0" sz="2400">
                <a:latin typeface="Arial"/>
                <a:cs typeface="Arial"/>
              </a:rPr>
              <a:t> др.</a:t>
            </a:r>
            <a:r>
              <a:rPr dirty="0" sz="2400" spc="5">
                <a:latin typeface="Arial"/>
                <a:cs typeface="Arial"/>
              </a:rPr>
              <a:t>)</a:t>
            </a:r>
            <a:r>
              <a:rPr dirty="0" sz="240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dirty="0" sz="3200"/>
              <a:t>Сл</a:t>
            </a:r>
            <a:r>
              <a:rPr dirty="0" sz="3200" spc="5"/>
              <a:t>у</a:t>
            </a:r>
            <a:r>
              <a:rPr dirty="0" sz="3200"/>
              <a:t>чаи</a:t>
            </a:r>
            <a:r>
              <a:rPr dirty="0" sz="3200" spc="-35"/>
              <a:t> </a:t>
            </a:r>
            <a:r>
              <a:rPr dirty="0" sz="3200"/>
              <a:t>особ</a:t>
            </a:r>
            <a:r>
              <a:rPr dirty="0" sz="3200" spc="-10"/>
              <a:t>о</a:t>
            </a:r>
            <a:r>
              <a:rPr dirty="0" sz="3200"/>
              <a:t>й</a:t>
            </a:r>
            <a:r>
              <a:rPr dirty="0" sz="3200" spc="-20"/>
              <a:t> </a:t>
            </a:r>
            <a:r>
              <a:rPr dirty="0" sz="3200"/>
              <a:t>бдительн</a:t>
            </a:r>
            <a:r>
              <a:rPr dirty="0" sz="3200" spc="-20"/>
              <a:t>о</a:t>
            </a:r>
            <a:r>
              <a:rPr dirty="0" sz="3200"/>
              <a:t>сти</a:t>
            </a:r>
            <a:r>
              <a:rPr dirty="0" sz="3200" spc="-40"/>
              <a:t> </a:t>
            </a:r>
            <a:r>
              <a:rPr dirty="0" sz="3200"/>
              <a:t>при</a:t>
            </a:r>
            <a:r>
              <a:rPr dirty="0" sz="3200"/>
              <a:t> диа</a:t>
            </a:r>
            <a:r>
              <a:rPr dirty="0" sz="3200" spc="-10"/>
              <a:t>г</a:t>
            </a:r>
            <a:r>
              <a:rPr dirty="0" sz="3200"/>
              <a:t>н</a:t>
            </a:r>
            <a:r>
              <a:rPr dirty="0" sz="3200" spc="-10"/>
              <a:t>о</a:t>
            </a:r>
            <a:r>
              <a:rPr dirty="0" sz="3200"/>
              <a:t>стике</a:t>
            </a:r>
            <a:r>
              <a:rPr dirty="0" sz="3200" spc="-45"/>
              <a:t> </a:t>
            </a:r>
            <a:r>
              <a:rPr dirty="0" sz="3200"/>
              <a:t>ГБ: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866391"/>
            <a:ext cx="2327910" cy="70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600" spc="-30">
                <a:solidFill>
                  <a:srgbClr val="FFFFFF"/>
                </a:solidFill>
                <a:latin typeface="Arial"/>
                <a:cs typeface="Arial"/>
              </a:rPr>
              <a:t>Мигрень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2500" y="3284601"/>
            <a:ext cx="1744726" cy="2089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b="1">
                <a:latin typeface="Arial"/>
                <a:cs typeface="Arial"/>
              </a:rPr>
              <a:t>Мигрень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7763509" cy="2545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рецидивир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ющая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головная б</a:t>
            </a:r>
            <a:r>
              <a:rPr dirty="0" sz="3200" spc="-1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ль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п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ль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ир</a:t>
            </a:r>
            <a:r>
              <a:rPr dirty="0" sz="3200" spc="-10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ющего</a:t>
            </a:r>
            <a:r>
              <a:rPr dirty="0" sz="3200" spc="-5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характ</a:t>
            </a:r>
            <a:r>
              <a:rPr dirty="0" sz="3200" spc="-10">
                <a:latin typeface="Arial"/>
                <a:cs typeface="Arial"/>
              </a:rPr>
              <a:t>е</a:t>
            </a:r>
            <a:r>
              <a:rPr dirty="0" sz="3200">
                <a:latin typeface="Arial"/>
                <a:cs typeface="Arial"/>
              </a:rPr>
              <a:t>ра.</a:t>
            </a:r>
            <a:endParaRPr sz="32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Об</a:t>
            </a:r>
            <a:r>
              <a:rPr dirty="0" sz="3200" spc="5">
                <a:latin typeface="Arial"/>
                <a:cs typeface="Arial"/>
              </a:rPr>
              <a:t>ы</a:t>
            </a:r>
            <a:r>
              <a:rPr dirty="0" sz="3200">
                <a:latin typeface="Arial"/>
                <a:cs typeface="Arial"/>
              </a:rPr>
              <a:t>чно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она бывает</a:t>
            </a:r>
            <a:r>
              <a:rPr dirty="0" sz="3200" spc="-2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односторонн</a:t>
            </a:r>
            <a:r>
              <a:rPr dirty="0" sz="3200" spc="-10">
                <a:latin typeface="Arial"/>
                <a:cs typeface="Arial"/>
              </a:rPr>
              <a:t>е</a:t>
            </a:r>
            <a:r>
              <a:rPr dirty="0" sz="3200">
                <a:latin typeface="Arial"/>
                <a:cs typeface="Arial"/>
              </a:rPr>
              <a:t>й,</a:t>
            </a:r>
            <a:r>
              <a:rPr dirty="0" sz="3200">
                <a:latin typeface="Arial"/>
                <a:cs typeface="Arial"/>
              </a:rPr>
              <a:t> однако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от прист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па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к при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ту</a:t>
            </a:r>
            <a:r>
              <a:rPr dirty="0" sz="3200" spc="5">
                <a:latin typeface="Arial"/>
                <a:cs typeface="Arial"/>
              </a:rPr>
              <a:t>п</a:t>
            </a:r>
            <a:r>
              <a:rPr dirty="0" sz="3200">
                <a:latin typeface="Arial"/>
                <a:cs typeface="Arial"/>
              </a:rPr>
              <a:t>у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сторона</a:t>
            </a:r>
            <a:r>
              <a:rPr dirty="0" sz="3200">
                <a:latin typeface="Arial"/>
                <a:cs typeface="Arial"/>
              </a:rPr>
              <a:t> боли может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менять</a:t>
            </a:r>
            <a:r>
              <a:rPr dirty="0" sz="3200" spc="1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я.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b="1">
                <a:latin typeface="Arial"/>
                <a:cs typeface="Arial"/>
              </a:rPr>
              <a:t>Классическая м</a:t>
            </a:r>
            <a:r>
              <a:rPr dirty="0" spc="-20" b="1">
                <a:latin typeface="Arial"/>
                <a:cs typeface="Arial"/>
              </a:rPr>
              <a:t>и</a:t>
            </a:r>
            <a:r>
              <a:rPr dirty="0" b="1">
                <a:latin typeface="Arial"/>
                <a:cs typeface="Arial"/>
              </a:rPr>
              <a:t>грень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7143750" cy="3325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зрительная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аура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односто</a:t>
            </a:r>
            <a:r>
              <a:rPr dirty="0" sz="3200" spc="-10">
                <a:latin typeface="Arial"/>
                <a:cs typeface="Arial"/>
              </a:rPr>
              <a:t>р</a:t>
            </a:r>
            <a:r>
              <a:rPr dirty="0" sz="3200">
                <a:latin typeface="Arial"/>
                <a:cs typeface="Arial"/>
              </a:rPr>
              <a:t>он</a:t>
            </a:r>
            <a:r>
              <a:rPr dirty="0" sz="3200" spc="-15">
                <a:latin typeface="Arial"/>
                <a:cs typeface="Arial"/>
              </a:rPr>
              <a:t>н</a:t>
            </a:r>
            <a:r>
              <a:rPr dirty="0" sz="3200">
                <a:latin typeface="Arial"/>
                <a:cs typeface="Arial"/>
              </a:rPr>
              <a:t>яя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ль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ирую</a:t>
            </a:r>
            <a:r>
              <a:rPr dirty="0" sz="3200" spc="-10">
                <a:latin typeface="Arial"/>
                <a:cs typeface="Arial"/>
              </a:rPr>
              <a:t>щ</a:t>
            </a:r>
            <a:r>
              <a:rPr dirty="0" sz="3200">
                <a:latin typeface="Arial"/>
                <a:cs typeface="Arial"/>
              </a:rPr>
              <a:t>ая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головная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боль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тошнот</a:t>
            </a:r>
            <a:r>
              <a:rPr dirty="0" sz="3200" spc="-15">
                <a:latin typeface="Arial"/>
                <a:cs typeface="Arial"/>
              </a:rPr>
              <a:t>а</a:t>
            </a:r>
            <a:r>
              <a:rPr dirty="0" sz="3200">
                <a:latin typeface="Arial"/>
                <a:cs typeface="Arial"/>
              </a:rPr>
              <a:t>,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рвота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с</a:t>
            </a:r>
            <a:r>
              <a:rPr dirty="0" sz="3200" spc="5">
                <a:latin typeface="Arial"/>
                <a:cs typeface="Arial"/>
              </a:rPr>
              <a:t>в</a:t>
            </a:r>
            <a:r>
              <a:rPr dirty="0" sz="3200">
                <a:latin typeface="Arial"/>
                <a:cs typeface="Arial"/>
              </a:rPr>
              <a:t>ет</a:t>
            </a:r>
            <a:r>
              <a:rPr dirty="0" sz="3200" spc="-2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-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 зв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кобоязнь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раздражитель</a:t>
            </a:r>
            <a:r>
              <a:rPr dirty="0" sz="3200" spc="-10">
                <a:latin typeface="Arial"/>
                <a:cs typeface="Arial"/>
              </a:rPr>
              <a:t>н</a:t>
            </a:r>
            <a:r>
              <a:rPr dirty="0" sz="3200">
                <a:latin typeface="Arial"/>
                <a:cs typeface="Arial"/>
              </a:rPr>
              <a:t>ость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 недомогани</a:t>
            </a:r>
            <a:r>
              <a:rPr dirty="0" sz="3200" spc="-15">
                <a:latin typeface="Arial"/>
                <a:cs typeface="Arial"/>
              </a:rPr>
              <a:t>е</a:t>
            </a:r>
            <a:r>
              <a:rPr dirty="0" sz="320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b="1">
                <a:latin typeface="Arial"/>
                <a:cs typeface="Arial"/>
              </a:rPr>
              <a:t>Простая мигрень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6700520" cy="2642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п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ль</a:t>
            </a:r>
            <a:r>
              <a:rPr dirty="0" sz="3200" spc="1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ирующая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головная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боль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без пр</a:t>
            </a:r>
            <a:r>
              <a:rPr dirty="0" sz="3200" spc="-1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дромаль</a:t>
            </a:r>
            <a:r>
              <a:rPr dirty="0" sz="3200" spc="-15">
                <a:latin typeface="Arial"/>
                <a:cs typeface="Arial"/>
              </a:rPr>
              <a:t>н</a:t>
            </a:r>
            <a:r>
              <a:rPr dirty="0" sz="3200">
                <a:latin typeface="Arial"/>
                <a:cs typeface="Arial"/>
              </a:rPr>
              <a:t>ых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зри</a:t>
            </a:r>
            <a:r>
              <a:rPr dirty="0" sz="3200" spc="-10">
                <a:latin typeface="Arial"/>
                <a:cs typeface="Arial"/>
              </a:rPr>
              <a:t>т</a:t>
            </a:r>
            <a:r>
              <a:rPr dirty="0" sz="3200">
                <a:latin typeface="Arial"/>
                <a:cs typeface="Arial"/>
              </a:rPr>
              <a:t>ельных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рас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тройств,</a:t>
            </a:r>
            <a:endParaRPr sz="32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при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туп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продо</a:t>
            </a:r>
            <a:r>
              <a:rPr dirty="0" sz="3200" spc="5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жается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неско</a:t>
            </a:r>
            <a:r>
              <a:rPr dirty="0" sz="3200" spc="5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ько</a:t>
            </a:r>
            <a:r>
              <a:rPr dirty="0" sz="3200">
                <a:latin typeface="Arial"/>
                <a:cs typeface="Arial"/>
              </a:rPr>
              <a:t> до</a:t>
            </a:r>
            <a:r>
              <a:rPr dirty="0" sz="3200" spc="5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ьше,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чем при клас</a:t>
            </a:r>
            <a:r>
              <a:rPr dirty="0" sz="3200" spc="1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ическ</a:t>
            </a:r>
            <a:r>
              <a:rPr dirty="0" sz="3200" spc="-2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й.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0425" y="4365625"/>
            <a:ext cx="1949450" cy="1660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Ассо</a:t>
            </a:r>
            <a:r>
              <a:rPr dirty="0" spc="-15"/>
              <a:t>ц</a:t>
            </a:r>
            <a:r>
              <a:rPr dirty="0"/>
              <a:t>иир</a:t>
            </a:r>
            <a:r>
              <a:rPr dirty="0" spc="5"/>
              <a:t>о</a:t>
            </a:r>
            <a:r>
              <a:rPr dirty="0"/>
              <a:t>ванная</a:t>
            </a:r>
            <a:r>
              <a:rPr dirty="0" spc="5"/>
              <a:t> </a:t>
            </a:r>
            <a:r>
              <a:rPr dirty="0" b="1">
                <a:latin typeface="Arial"/>
                <a:cs typeface="Arial"/>
              </a:rPr>
              <a:t>мигрень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93850"/>
            <a:ext cx="7193915" cy="411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ая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ь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3190"/>
              </a:lnSpc>
              <a:spcBef>
                <a:spcPts val="335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пр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х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дящими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огич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скими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190"/>
              </a:lnSpc>
            </a:pP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5">
                <a:latin typeface="Arial"/>
                <a:cs typeface="Arial"/>
              </a:rPr>
              <a:t>у</a:t>
            </a:r>
            <a:r>
              <a:rPr dirty="0" sz="2800" spc="-25">
                <a:latin typeface="Arial"/>
                <a:cs typeface="Arial"/>
              </a:rPr>
              <a:t>ш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ниями.</a:t>
            </a:r>
            <a:endParaRPr sz="28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300"/>
              </a:spcBef>
              <a:buClr>
                <a:srgbClr val="99CCFF"/>
              </a:buClr>
              <a:buSzPct val="68750"/>
              <a:buFont typeface="Wingdings"/>
              <a:buChar char="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О</a:t>
            </a:r>
            <a:r>
              <a:rPr dirty="0" sz="2400" spc="10">
                <a:latin typeface="Arial"/>
                <a:cs typeface="Arial"/>
              </a:rPr>
              <a:t>ф</a:t>
            </a:r>
            <a:r>
              <a:rPr dirty="0" sz="2400">
                <a:latin typeface="Arial"/>
                <a:cs typeface="Arial"/>
              </a:rPr>
              <a:t>тальмоп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егичес</a:t>
            </a:r>
            <a:r>
              <a:rPr dirty="0" sz="2400" spc="5">
                <a:latin typeface="Arial"/>
                <a:cs typeface="Arial"/>
              </a:rPr>
              <a:t>к</a:t>
            </a:r>
            <a:r>
              <a:rPr dirty="0" sz="2400">
                <a:latin typeface="Arial"/>
                <a:cs typeface="Arial"/>
              </a:rPr>
              <a:t>ая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м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грень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285"/>
              </a:spcBef>
              <a:buClr>
                <a:srgbClr val="99CCFF"/>
              </a:buClr>
              <a:buSzPct val="68750"/>
              <a:buFont typeface="Wingdings"/>
              <a:buChar char="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ге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ип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егичес</a:t>
            </a:r>
            <a:r>
              <a:rPr dirty="0" sz="2400" spc="5">
                <a:latin typeface="Arial"/>
                <a:cs typeface="Arial"/>
              </a:rPr>
              <a:t>к</a:t>
            </a:r>
            <a:r>
              <a:rPr dirty="0" sz="2400">
                <a:latin typeface="Arial"/>
                <a:cs typeface="Arial"/>
              </a:rPr>
              <a:t>ая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м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грень,</a:t>
            </a:r>
            <a:endParaRPr sz="24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290"/>
              </a:spcBef>
              <a:buClr>
                <a:srgbClr val="99CCFF"/>
              </a:buClr>
              <a:buSzPct val="68750"/>
              <a:buFont typeface="Wingdings"/>
              <a:buChar char=""/>
              <a:tabLst>
                <a:tab pos="756920" algn="l"/>
              </a:tabLst>
            </a:pPr>
            <a:r>
              <a:rPr dirty="0" sz="2400">
                <a:latin typeface="Arial"/>
                <a:cs typeface="Arial"/>
              </a:rPr>
              <a:t>м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грень с афазие</a:t>
            </a:r>
            <a:r>
              <a:rPr dirty="0" sz="2400" spc="5">
                <a:latin typeface="Arial"/>
                <a:cs typeface="Arial"/>
              </a:rPr>
              <a:t>й</a:t>
            </a:r>
            <a:r>
              <a:rPr dirty="0" sz="240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6350" indent="-342900">
              <a:lnSpc>
                <a:spcPct val="90000"/>
              </a:lnSpc>
              <a:spcBef>
                <a:spcPts val="655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Не</a:t>
            </a:r>
            <a:r>
              <a:rPr dirty="0" sz="2800" spc="-5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гиче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кие</a:t>
            </a:r>
            <a:r>
              <a:rPr dirty="0" sz="2800" spc="4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5">
                <a:latin typeface="Arial"/>
                <a:cs typeface="Arial"/>
              </a:rPr>
              <a:t>у</a:t>
            </a:r>
            <a:r>
              <a:rPr dirty="0" sz="2800" spc="-25">
                <a:latin typeface="Arial"/>
                <a:cs typeface="Arial"/>
              </a:rPr>
              <a:t>ш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ния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обычно</a:t>
            </a:r>
            <a:r>
              <a:rPr dirty="0" sz="2800" spc="-15">
                <a:latin typeface="Arial"/>
                <a:cs typeface="Arial"/>
              </a:rPr>
              <a:t> пр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дш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ют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ой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и,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мо</a:t>
            </a:r>
            <a:r>
              <a:rPr dirty="0" sz="2800" spc="-10">
                <a:latin typeface="Arial"/>
                <a:cs typeface="Arial"/>
              </a:rPr>
              <a:t>г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5">
                <a:latin typeface="Arial"/>
                <a:cs typeface="Arial"/>
              </a:rPr>
              <a:t> в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з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икн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15">
                <a:latin typeface="Arial"/>
                <a:cs typeface="Arial"/>
              </a:rPr>
              <a:t>ть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д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з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й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д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же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ее</a:t>
            </a:r>
            <a:r>
              <a:rPr dirty="0" sz="2800" spc="-15">
                <a:latin typeface="Arial"/>
                <a:cs typeface="Arial"/>
              </a:rPr>
              <a:t> о</a:t>
            </a:r>
            <a:r>
              <a:rPr dirty="0" sz="2800" spc="-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ие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(</a:t>
            </a:r>
            <a:r>
              <a:rPr dirty="0" sz="2800" spc="-15">
                <a:latin typeface="Arial"/>
                <a:cs typeface="Arial"/>
              </a:rPr>
              <a:t>д</a:t>
            </a:r>
            <a:r>
              <a:rPr dirty="0" sz="2800" spc="-15">
                <a:latin typeface="Arial"/>
                <a:cs typeface="Arial"/>
              </a:rPr>
              <a:t>ис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оции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5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я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мигр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нь</a:t>
            </a:r>
            <a:r>
              <a:rPr dirty="0" sz="2800" spc="-5">
                <a:latin typeface="Arial"/>
                <a:cs typeface="Arial"/>
              </a:rPr>
              <a:t>)</a:t>
            </a:r>
            <a:r>
              <a:rPr dirty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Осложнен</a:t>
            </a:r>
            <a:r>
              <a:rPr dirty="0" spc="-20"/>
              <a:t>н</a:t>
            </a:r>
            <a:r>
              <a:rPr dirty="0"/>
              <a:t>ая</a:t>
            </a:r>
            <a:r>
              <a:rPr dirty="0" spc="20"/>
              <a:t> </a:t>
            </a:r>
            <a:r>
              <a:rPr dirty="0"/>
              <a:t>мигр</a:t>
            </a:r>
            <a:r>
              <a:rPr dirty="0" spc="5"/>
              <a:t>е</a:t>
            </a:r>
            <a:r>
              <a:rPr dirty="0"/>
              <a:t>нь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/>
              <a:t>Из</a:t>
            </a:r>
            <a:r>
              <a:rPr dirty="0" sz="2800" spc="-15"/>
              <a:t>р</a:t>
            </a:r>
            <a:r>
              <a:rPr dirty="0" sz="2800" spc="-20"/>
              <a:t>е</a:t>
            </a:r>
            <a:r>
              <a:rPr dirty="0" sz="2800" spc="-15"/>
              <a:t>д</a:t>
            </a:r>
            <a:r>
              <a:rPr dirty="0" sz="2800" spc="-15"/>
              <a:t>ка</a:t>
            </a:r>
            <a:r>
              <a:rPr dirty="0" sz="2800" spc="25"/>
              <a:t> </a:t>
            </a:r>
            <a:r>
              <a:rPr dirty="0" sz="2800" spc="-20"/>
              <a:t>н</a:t>
            </a:r>
            <a:r>
              <a:rPr dirty="0" sz="2800" spc="-10"/>
              <a:t>е</a:t>
            </a:r>
            <a:r>
              <a:rPr dirty="0" sz="2800" spc="-15"/>
              <a:t>в</a:t>
            </a:r>
            <a:r>
              <a:rPr dirty="0" sz="2800" spc="-10"/>
              <a:t>р</a:t>
            </a:r>
            <a:r>
              <a:rPr dirty="0" sz="2800" spc="-20"/>
              <a:t>о</a:t>
            </a:r>
            <a:r>
              <a:rPr dirty="0" sz="2800" spc="-15"/>
              <a:t>л</a:t>
            </a:r>
            <a:r>
              <a:rPr dirty="0" sz="2800" spc="-20"/>
              <a:t>о</a:t>
            </a:r>
            <a:r>
              <a:rPr dirty="0" sz="2800" spc="-10"/>
              <a:t>г</a:t>
            </a:r>
            <a:r>
              <a:rPr dirty="0" sz="2800" spc="-20"/>
              <a:t>иче</a:t>
            </a:r>
            <a:r>
              <a:rPr dirty="0" sz="2800" spc="-5"/>
              <a:t>с</a:t>
            </a:r>
            <a:r>
              <a:rPr dirty="0" sz="2800" spc="-15"/>
              <a:t>кие</a:t>
            </a:r>
            <a:r>
              <a:rPr dirty="0" sz="2800" spc="40"/>
              <a:t> </a:t>
            </a:r>
            <a:r>
              <a:rPr dirty="0" sz="2800" spc="-20"/>
              <a:t>н</a:t>
            </a:r>
            <a:r>
              <a:rPr dirty="0" sz="2800" spc="-10"/>
              <a:t>а</a:t>
            </a:r>
            <a:r>
              <a:rPr dirty="0" sz="2800" spc="-20"/>
              <a:t>р</a:t>
            </a:r>
            <a:r>
              <a:rPr dirty="0" sz="2800" spc="-5"/>
              <a:t>у</a:t>
            </a:r>
            <a:r>
              <a:rPr dirty="0" sz="2800" spc="-25"/>
              <a:t>ш</a:t>
            </a:r>
            <a:r>
              <a:rPr dirty="0" sz="2800" spc="-15"/>
              <a:t>е</a:t>
            </a:r>
            <a:r>
              <a:rPr dirty="0" sz="2800" spc="-20"/>
              <a:t>ния</a:t>
            </a:r>
            <a:r>
              <a:rPr dirty="0" sz="2800" spc="-15"/>
              <a:t> с</a:t>
            </a:r>
            <a:r>
              <a:rPr dirty="0" sz="2800" spc="-10"/>
              <a:t>о</a:t>
            </a:r>
            <a:r>
              <a:rPr dirty="0" sz="2800" spc="-15"/>
              <a:t>х</a:t>
            </a:r>
            <a:r>
              <a:rPr dirty="0" sz="2800" spc="-10"/>
              <a:t>р</a:t>
            </a:r>
            <a:r>
              <a:rPr dirty="0" sz="2800" spc="-20"/>
              <a:t>а</a:t>
            </a:r>
            <a:r>
              <a:rPr dirty="0" sz="2800" spc="-15"/>
              <a:t>н</a:t>
            </a:r>
            <a:r>
              <a:rPr dirty="0" sz="2800" spc="-20"/>
              <a:t>яют</a:t>
            </a:r>
            <a:r>
              <a:rPr dirty="0" sz="2800" spc="-5"/>
              <a:t>с</a:t>
            </a:r>
            <a:r>
              <a:rPr dirty="0" sz="2800" spc="-20"/>
              <a:t>я</a:t>
            </a:r>
            <a:r>
              <a:rPr dirty="0" sz="2800" spc="-5"/>
              <a:t> </a:t>
            </a:r>
            <a:r>
              <a:rPr dirty="0" sz="2800" spc="-20"/>
              <a:t>дли</a:t>
            </a:r>
            <a:r>
              <a:rPr dirty="0" sz="2800" spc="-10"/>
              <a:t>т</a:t>
            </a:r>
            <a:r>
              <a:rPr dirty="0" sz="2800" spc="-20"/>
              <a:t>е</a:t>
            </a:r>
            <a:r>
              <a:rPr dirty="0" sz="2800" spc="-15"/>
              <a:t>л</a:t>
            </a:r>
            <a:r>
              <a:rPr dirty="0" sz="2800" spc="-15"/>
              <a:t>ьн</a:t>
            </a:r>
            <a:r>
              <a:rPr dirty="0" sz="2800" spc="-15"/>
              <a:t>о</a:t>
            </a:r>
            <a:r>
              <a:rPr dirty="0" sz="2800" spc="-10"/>
              <a:t>,</a:t>
            </a:r>
            <a:r>
              <a:rPr dirty="0" sz="2800" spc="20"/>
              <a:t> </a:t>
            </a:r>
            <a:r>
              <a:rPr dirty="0" sz="2800" spc="-15"/>
              <a:t>что</a:t>
            </a:r>
            <a:r>
              <a:rPr dirty="0" sz="2800" spc="15"/>
              <a:t> </a:t>
            </a:r>
            <a:r>
              <a:rPr dirty="0" sz="2800" spc="-20"/>
              <a:t>обычно</a:t>
            </a:r>
            <a:r>
              <a:rPr dirty="0" sz="2800" spc="25"/>
              <a:t> </a:t>
            </a:r>
            <a:r>
              <a:rPr dirty="0" sz="2800" spc="-20"/>
              <a:t>б</a:t>
            </a:r>
            <a:r>
              <a:rPr dirty="0" sz="2800" spc="-40"/>
              <a:t>ы</a:t>
            </a:r>
            <a:r>
              <a:rPr dirty="0" sz="2800" spc="-15"/>
              <a:t>в</a:t>
            </a:r>
            <a:r>
              <a:rPr dirty="0" sz="2800" spc="-15"/>
              <a:t>а</a:t>
            </a:r>
            <a:r>
              <a:rPr dirty="0" sz="2800" spc="-15"/>
              <a:t>ет</a:t>
            </a:r>
            <a:r>
              <a:rPr dirty="0" sz="2800" spc="-10"/>
              <a:t> </a:t>
            </a:r>
            <a:r>
              <a:rPr dirty="0" sz="2800" spc="-10"/>
              <a:t>с</a:t>
            </a:r>
            <a:r>
              <a:rPr dirty="0" sz="2800" spc="-15"/>
              <a:t>вя</a:t>
            </a:r>
            <a:r>
              <a:rPr dirty="0" sz="2800" spc="-10"/>
              <a:t>з</a:t>
            </a:r>
            <a:r>
              <a:rPr dirty="0" sz="2800" spc="-20"/>
              <a:t>а</a:t>
            </a:r>
            <a:r>
              <a:rPr dirty="0" sz="2800" spc="-10"/>
              <a:t>н</a:t>
            </a:r>
            <a:r>
              <a:rPr dirty="0" sz="2800" spc="-20"/>
              <a:t>о</a:t>
            </a:r>
            <a:r>
              <a:rPr dirty="0" sz="2800" spc="5"/>
              <a:t> </a:t>
            </a:r>
            <a:r>
              <a:rPr dirty="0" sz="2800" spc="-15"/>
              <a:t>с</a:t>
            </a:r>
            <a:r>
              <a:rPr dirty="0" sz="2800" spc="-5"/>
              <a:t> </a:t>
            </a:r>
            <a:r>
              <a:rPr dirty="0" sz="2800" spc="-20"/>
              <a:t>р</a:t>
            </a:r>
            <a:r>
              <a:rPr dirty="0" sz="2800" spc="-10"/>
              <a:t>а</a:t>
            </a:r>
            <a:r>
              <a:rPr dirty="0" sz="2800" spc="-15"/>
              <a:t>з</a:t>
            </a:r>
            <a:r>
              <a:rPr dirty="0" sz="2800" spc="-10"/>
              <a:t>в</a:t>
            </a:r>
            <a:r>
              <a:rPr dirty="0" sz="2800" spc="-15"/>
              <a:t>ити</a:t>
            </a:r>
            <a:r>
              <a:rPr dirty="0" sz="2800" spc="-15"/>
              <a:t>е</a:t>
            </a:r>
            <a:r>
              <a:rPr dirty="0" sz="2800" spc="-20"/>
              <a:t>м</a:t>
            </a:r>
            <a:r>
              <a:rPr dirty="0" sz="2800" spc="20"/>
              <a:t> </a:t>
            </a:r>
            <a:r>
              <a:rPr dirty="0" sz="2800" spc="-20"/>
              <a:t>ин</a:t>
            </a:r>
            <a:r>
              <a:rPr dirty="0" sz="2800" spc="-20"/>
              <a:t>ф</a:t>
            </a:r>
            <a:r>
              <a:rPr dirty="0" sz="2800" spc="-20"/>
              <a:t>а</a:t>
            </a:r>
            <a:r>
              <a:rPr dirty="0" sz="2800" spc="-10"/>
              <a:t>р</a:t>
            </a:r>
            <a:r>
              <a:rPr dirty="0" sz="2800" spc="-15"/>
              <a:t>кта</a:t>
            </a:r>
            <a:r>
              <a:rPr dirty="0" sz="2800" spc="20"/>
              <a:t> </a:t>
            </a:r>
            <a:r>
              <a:rPr dirty="0" sz="2800" spc="-20"/>
              <a:t>мо</a:t>
            </a:r>
            <a:r>
              <a:rPr dirty="0" sz="2800" spc="-10"/>
              <a:t>з</a:t>
            </a:r>
            <a:r>
              <a:rPr dirty="0" sz="2800" spc="-15"/>
              <a:t>га</a:t>
            </a:r>
            <a:r>
              <a:rPr dirty="0" sz="2800" spc="-10"/>
              <a:t> (</a:t>
            </a:r>
            <a:r>
              <a:rPr dirty="0" sz="2800" spc="-10"/>
              <a:t>о</a:t>
            </a:r>
            <a:r>
              <a:rPr dirty="0" sz="2800" spc="-10"/>
              <a:t>с</a:t>
            </a:r>
            <a:r>
              <a:rPr dirty="0" sz="2800" spc="-20"/>
              <a:t>л</a:t>
            </a:r>
            <a:r>
              <a:rPr dirty="0" sz="2800" spc="-15"/>
              <a:t>о</a:t>
            </a:r>
            <a:r>
              <a:rPr dirty="0" sz="2800" spc="-20"/>
              <a:t>ж</a:t>
            </a:r>
            <a:r>
              <a:rPr dirty="0" sz="2800" spc="-15"/>
              <a:t>н</a:t>
            </a:r>
            <a:r>
              <a:rPr dirty="0" sz="2800" spc="-20"/>
              <a:t>е</a:t>
            </a:r>
            <a:r>
              <a:rPr dirty="0" sz="2800" spc="-10"/>
              <a:t>н</a:t>
            </a:r>
            <a:r>
              <a:rPr dirty="0" sz="2800" spc="-20"/>
              <a:t>н</a:t>
            </a:r>
            <a:r>
              <a:rPr dirty="0" sz="2800" spc="-10"/>
              <a:t>а</a:t>
            </a:r>
            <a:r>
              <a:rPr dirty="0" sz="2800" spc="-20"/>
              <a:t>я</a:t>
            </a:r>
            <a:r>
              <a:rPr dirty="0" sz="2800" spc="10"/>
              <a:t> </a:t>
            </a:r>
            <a:r>
              <a:rPr dirty="0" sz="2800" spc="-20"/>
              <a:t>мигр</a:t>
            </a:r>
            <a:r>
              <a:rPr dirty="0" sz="2800" spc="-10"/>
              <a:t>е</a:t>
            </a:r>
            <a:r>
              <a:rPr dirty="0" sz="2800" spc="-15"/>
              <a:t>нь</a:t>
            </a:r>
            <a:r>
              <a:rPr dirty="0" sz="2800" spc="-5"/>
              <a:t>)</a:t>
            </a:r>
            <a:r>
              <a:rPr dirty="0" sz="2800" spc="-10"/>
              <a:t>.</a:t>
            </a:r>
            <a:endParaRPr sz="2800"/>
          </a:p>
          <a:p>
            <a:pPr marL="355600" marR="49530" indent="-342900">
              <a:lnSpc>
                <a:spcPct val="100000"/>
              </a:lnSpc>
              <a:spcBef>
                <a:spcPts val="670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/>
              <a:t>В</a:t>
            </a:r>
            <a:r>
              <a:rPr dirty="0" sz="2800" spc="-5"/>
              <a:t> </a:t>
            </a:r>
            <a:r>
              <a:rPr dirty="0" sz="2800" spc="-15"/>
              <a:t>э</a:t>
            </a:r>
            <a:r>
              <a:rPr dirty="0" sz="2800" spc="-10"/>
              <a:t>т</a:t>
            </a:r>
            <a:r>
              <a:rPr dirty="0" sz="2800" spc="-20"/>
              <a:t>ом</a:t>
            </a:r>
            <a:r>
              <a:rPr dirty="0" sz="2800"/>
              <a:t> </a:t>
            </a:r>
            <a:r>
              <a:rPr dirty="0" sz="2800" spc="-10"/>
              <a:t>с</a:t>
            </a:r>
            <a:r>
              <a:rPr dirty="0" sz="2800" spc="-20"/>
              <a:t>л</a:t>
            </a:r>
            <a:r>
              <a:rPr dirty="0" sz="2800" spc="-5"/>
              <a:t>у</a:t>
            </a:r>
            <a:r>
              <a:rPr dirty="0" sz="2800" spc="-20"/>
              <a:t>чае</a:t>
            </a:r>
            <a:r>
              <a:rPr dirty="0" sz="2800" spc="20"/>
              <a:t> </a:t>
            </a:r>
            <a:r>
              <a:rPr dirty="0" sz="2800" spc="-10"/>
              <a:t>с</a:t>
            </a:r>
            <a:r>
              <a:rPr dirty="0" sz="2800" spc="-20"/>
              <a:t>о</a:t>
            </a:r>
            <a:r>
              <a:rPr dirty="0" sz="2800" spc="-5"/>
              <a:t>с</a:t>
            </a:r>
            <a:r>
              <a:rPr dirty="0" sz="2800" spc="-10"/>
              <a:t>у</a:t>
            </a:r>
            <a:r>
              <a:rPr dirty="0" sz="2800" spc="-20"/>
              <a:t>д</a:t>
            </a:r>
            <a:r>
              <a:rPr dirty="0" sz="2800" spc="-15"/>
              <a:t>о</a:t>
            </a:r>
            <a:r>
              <a:rPr dirty="0" sz="2800" spc="-10"/>
              <a:t>с</a:t>
            </a:r>
            <a:r>
              <a:rPr dirty="0" sz="2800" spc="-10"/>
              <a:t>у</a:t>
            </a:r>
            <a:r>
              <a:rPr dirty="0" sz="2800" spc="-20"/>
              <a:t>жи</a:t>
            </a:r>
            <a:r>
              <a:rPr dirty="0" sz="2800" spc="-10"/>
              <a:t>в</a:t>
            </a:r>
            <a:r>
              <a:rPr dirty="0" sz="2800" spc="-20"/>
              <a:t>а</a:t>
            </a:r>
            <a:r>
              <a:rPr dirty="0" sz="2800" spc="-15"/>
              <a:t>ю</a:t>
            </a:r>
            <a:r>
              <a:rPr dirty="0" sz="2800" spc="-20"/>
              <a:t>щие</a:t>
            </a:r>
            <a:r>
              <a:rPr dirty="0" sz="2800" spc="-5"/>
              <a:t> </a:t>
            </a:r>
            <a:r>
              <a:rPr dirty="0" sz="2800" spc="-10"/>
              <a:t>с</a:t>
            </a:r>
            <a:r>
              <a:rPr dirty="0" sz="2800" spc="-20"/>
              <a:t>р</a:t>
            </a:r>
            <a:r>
              <a:rPr dirty="0" sz="2800" spc="-10"/>
              <a:t>е</a:t>
            </a:r>
            <a:r>
              <a:rPr dirty="0" sz="2800" spc="-20"/>
              <a:t>д</a:t>
            </a:r>
            <a:r>
              <a:rPr dirty="0" sz="2800" spc="-5"/>
              <a:t>с</a:t>
            </a:r>
            <a:r>
              <a:rPr dirty="0" sz="2800" spc="-15"/>
              <a:t>т</a:t>
            </a:r>
            <a:r>
              <a:rPr dirty="0" sz="2800" spc="-10"/>
              <a:t>в</a:t>
            </a:r>
            <a:r>
              <a:rPr dirty="0" sz="2800" spc="-20"/>
              <a:t>а</a:t>
            </a:r>
            <a:r>
              <a:rPr dirty="0" sz="2800" spc="-15"/>
              <a:t> (в</a:t>
            </a:r>
            <a:r>
              <a:rPr dirty="0" sz="2800" spc="10"/>
              <a:t> </a:t>
            </a:r>
            <a:r>
              <a:rPr dirty="0" sz="2800" spc="-15"/>
              <a:t>ча</a:t>
            </a:r>
            <a:r>
              <a:rPr dirty="0" sz="2800" spc="-5"/>
              <a:t>с</a:t>
            </a:r>
            <a:r>
              <a:rPr dirty="0" sz="2800" spc="-15"/>
              <a:t>т</a:t>
            </a:r>
            <a:r>
              <a:rPr dirty="0" sz="2800" spc="-10"/>
              <a:t>н</a:t>
            </a:r>
            <a:r>
              <a:rPr dirty="0" sz="2800" spc="-20"/>
              <a:t>о</a:t>
            </a:r>
            <a:r>
              <a:rPr dirty="0" sz="2800" spc="-5"/>
              <a:t>с</a:t>
            </a:r>
            <a:r>
              <a:rPr dirty="0" sz="2800" spc="-15"/>
              <a:t>ти,</a:t>
            </a:r>
            <a:r>
              <a:rPr dirty="0" sz="2800" spc="-15"/>
              <a:t> </a:t>
            </a:r>
            <a:r>
              <a:rPr dirty="0" sz="2800" spc="-785" u="heavy">
                <a:solidFill>
                  <a:srgbClr val="996666"/>
                </a:solidFill>
              </a:rPr>
              <a:t> </a:t>
            </a:r>
            <a:r>
              <a:rPr dirty="0" sz="2800" spc="-15" u="heavy">
                <a:solidFill>
                  <a:srgbClr val="996666"/>
                </a:solidFill>
              </a:rPr>
              <a:t>эр</a:t>
            </a:r>
            <a:r>
              <a:rPr dirty="0" sz="2800" spc="-780" u="heavy">
                <a:solidFill>
                  <a:srgbClr val="996666"/>
                </a:solidFill>
              </a:rPr>
              <a:t> </a:t>
            </a:r>
            <a:r>
              <a:rPr dirty="0" sz="2800" spc="-15" u="heavy">
                <a:solidFill>
                  <a:srgbClr val="996666"/>
                </a:solidFill>
              </a:rPr>
              <a:t>го</a:t>
            </a:r>
            <a:r>
              <a:rPr dirty="0" sz="2800" spc="-785" u="heavy">
                <a:solidFill>
                  <a:srgbClr val="996666"/>
                </a:solidFill>
              </a:rPr>
              <a:t> </a:t>
            </a:r>
            <a:r>
              <a:rPr dirty="0" sz="2800" spc="-15" u="heavy">
                <a:solidFill>
                  <a:srgbClr val="996666"/>
                </a:solidFill>
              </a:rPr>
              <a:t>та</a:t>
            </a:r>
            <a:r>
              <a:rPr dirty="0" sz="2800" spc="-780" u="heavy">
                <a:solidFill>
                  <a:srgbClr val="996666"/>
                </a:solidFill>
              </a:rPr>
              <a:t> </a:t>
            </a:r>
            <a:r>
              <a:rPr dirty="0" sz="2800" spc="-20" u="heavy">
                <a:solidFill>
                  <a:srgbClr val="996666"/>
                </a:solidFill>
              </a:rPr>
              <a:t>ми</a:t>
            </a:r>
            <a:r>
              <a:rPr dirty="0" sz="2800" spc="-25" u="heavy">
                <a:solidFill>
                  <a:srgbClr val="996666"/>
                </a:solidFill>
              </a:rPr>
              <a:t>н</a:t>
            </a:r>
            <a:r>
              <a:rPr dirty="0" sz="2800" spc="-10"/>
              <a:t>)</a:t>
            </a:r>
            <a:r>
              <a:rPr dirty="0" sz="2800" spc="25"/>
              <a:t> </a:t>
            </a:r>
            <a:r>
              <a:rPr dirty="0" sz="2800" spc="-20"/>
              <a:t>мо</a:t>
            </a:r>
            <a:r>
              <a:rPr dirty="0" sz="2800" spc="-10"/>
              <a:t>г</a:t>
            </a:r>
            <a:r>
              <a:rPr dirty="0" sz="2800" spc="-10"/>
              <a:t>у</a:t>
            </a:r>
            <a:r>
              <a:rPr dirty="0" sz="2800" spc="-15"/>
              <a:t>т</a:t>
            </a:r>
            <a:r>
              <a:rPr dirty="0" sz="2800" spc="15"/>
              <a:t> </a:t>
            </a:r>
            <a:r>
              <a:rPr dirty="0" sz="2800" spc="-20"/>
              <a:t>при</a:t>
            </a:r>
            <a:r>
              <a:rPr dirty="0" sz="2800" spc="-10"/>
              <a:t>в</a:t>
            </a:r>
            <a:r>
              <a:rPr dirty="0" sz="2800" spc="-20"/>
              <a:t>е</a:t>
            </a:r>
            <a:r>
              <a:rPr dirty="0" sz="2800" spc="-5"/>
              <a:t>с</a:t>
            </a:r>
            <a:r>
              <a:rPr dirty="0" sz="2800" spc="-15"/>
              <a:t>ти</a:t>
            </a:r>
            <a:r>
              <a:rPr dirty="0" sz="2800" spc="-5"/>
              <a:t> </a:t>
            </a:r>
            <a:r>
              <a:rPr dirty="0" sz="2800" spc="-15"/>
              <a:t>к</a:t>
            </a:r>
            <a:r>
              <a:rPr dirty="0" sz="2800" spc="-10"/>
              <a:t> </a:t>
            </a:r>
            <a:r>
              <a:rPr dirty="0" sz="2800" spc="-10"/>
              <a:t>у</a:t>
            </a:r>
            <a:r>
              <a:rPr dirty="0" sz="2800" spc="-15"/>
              <a:t>в</a:t>
            </a:r>
            <a:r>
              <a:rPr dirty="0" sz="2800" spc="-10"/>
              <a:t>е</a:t>
            </a:r>
            <a:r>
              <a:rPr dirty="0" sz="2800" spc="-20"/>
              <a:t>лич</a:t>
            </a:r>
            <a:r>
              <a:rPr dirty="0" sz="2800" spc="-15"/>
              <a:t>е</a:t>
            </a:r>
            <a:r>
              <a:rPr dirty="0" sz="2800" spc="-20"/>
              <a:t>нию</a:t>
            </a:r>
            <a:r>
              <a:rPr dirty="0" sz="2800" spc="30"/>
              <a:t> </a:t>
            </a:r>
            <a:r>
              <a:rPr dirty="0" sz="2800" spc="-20"/>
              <a:t>р</a:t>
            </a:r>
            <a:r>
              <a:rPr dirty="0" sz="2800" spc="-10"/>
              <a:t>а</a:t>
            </a:r>
            <a:r>
              <a:rPr dirty="0" sz="2800" spc="-20"/>
              <a:t>зм</a:t>
            </a:r>
            <a:r>
              <a:rPr dirty="0" sz="2800" spc="-15"/>
              <a:t>е</a:t>
            </a:r>
            <a:r>
              <a:rPr dirty="0" sz="2800" spc="-20"/>
              <a:t>р</a:t>
            </a:r>
            <a:r>
              <a:rPr dirty="0" sz="2800" spc="-10"/>
              <a:t>о</a:t>
            </a:r>
            <a:r>
              <a:rPr dirty="0" sz="2800" spc="-15"/>
              <a:t>в</a:t>
            </a:r>
            <a:r>
              <a:rPr dirty="0" sz="2800" spc="15"/>
              <a:t> </a:t>
            </a:r>
            <a:r>
              <a:rPr dirty="0" sz="2800" spc="-20"/>
              <a:t>ин</a:t>
            </a:r>
            <a:r>
              <a:rPr dirty="0" sz="2800" spc="-20"/>
              <a:t>ф</a:t>
            </a:r>
            <a:r>
              <a:rPr dirty="0" sz="2800" spc="-20"/>
              <a:t>а</a:t>
            </a:r>
            <a:r>
              <a:rPr dirty="0" sz="2800" spc="-10"/>
              <a:t>р</a:t>
            </a:r>
            <a:r>
              <a:rPr dirty="0" sz="2800" spc="-15"/>
              <a:t>кт</a:t>
            </a:r>
            <a:r>
              <a:rPr dirty="0" sz="2800" spc="-10"/>
              <a:t>а</a:t>
            </a:r>
            <a:r>
              <a:rPr dirty="0" sz="2800" spc="-10"/>
              <a:t>,</a:t>
            </a:r>
            <a:r>
              <a:rPr dirty="0" sz="2800" spc="-5"/>
              <a:t> </a:t>
            </a:r>
            <a:r>
              <a:rPr dirty="0" sz="2800" spc="-20"/>
              <a:t>п</a:t>
            </a:r>
            <a:r>
              <a:rPr dirty="0" sz="2800" spc="-15"/>
              <a:t>о</a:t>
            </a:r>
            <a:r>
              <a:rPr dirty="0" sz="2800" spc="-15"/>
              <a:t>э</a:t>
            </a:r>
            <a:r>
              <a:rPr dirty="0" sz="2800" spc="-10"/>
              <a:t>т</a:t>
            </a:r>
            <a:r>
              <a:rPr dirty="0" sz="2800" spc="-20"/>
              <a:t>ому</a:t>
            </a:r>
            <a:endParaRPr sz="2800"/>
          </a:p>
          <a:p>
            <a:pPr marL="355600" marR="215265">
              <a:lnSpc>
                <a:spcPct val="100000"/>
              </a:lnSpc>
            </a:pPr>
            <a:r>
              <a:rPr dirty="0" sz="2800" spc="-15"/>
              <a:t>их</a:t>
            </a:r>
            <a:r>
              <a:rPr dirty="0" sz="2800" spc="-5"/>
              <a:t> </a:t>
            </a:r>
            <a:r>
              <a:rPr dirty="0" sz="2800" spc="-15"/>
              <a:t>с</a:t>
            </a:r>
            <a:r>
              <a:rPr dirty="0" sz="2800" spc="-15"/>
              <a:t>л</a:t>
            </a:r>
            <a:r>
              <a:rPr dirty="0" sz="2800" spc="-20"/>
              <a:t>е</a:t>
            </a:r>
            <a:r>
              <a:rPr dirty="0" sz="2800" spc="-15"/>
              <a:t>ду</a:t>
            </a:r>
            <a:r>
              <a:rPr dirty="0" sz="2800" spc="-15"/>
              <a:t>ет</a:t>
            </a:r>
            <a:r>
              <a:rPr dirty="0" sz="2800" spc="20"/>
              <a:t> </a:t>
            </a:r>
            <a:r>
              <a:rPr dirty="0" sz="2800" spc="-20"/>
              <a:t>прим</a:t>
            </a:r>
            <a:r>
              <a:rPr dirty="0" sz="2800" spc="-10"/>
              <a:t>е</a:t>
            </a:r>
            <a:r>
              <a:rPr dirty="0" sz="2800" spc="-20"/>
              <a:t>ня</a:t>
            </a:r>
            <a:r>
              <a:rPr dirty="0" sz="2800" spc="-10"/>
              <a:t>т</a:t>
            </a:r>
            <a:r>
              <a:rPr dirty="0" sz="2800" spc="-15"/>
              <a:t>ь</a:t>
            </a:r>
            <a:r>
              <a:rPr dirty="0" sz="2800" spc="20"/>
              <a:t> </a:t>
            </a:r>
            <a:r>
              <a:rPr dirty="0" sz="2800" spc="-15"/>
              <a:t>к</a:t>
            </a:r>
            <a:r>
              <a:rPr dirty="0" sz="2800" spc="-15"/>
              <a:t>р</a:t>
            </a:r>
            <a:r>
              <a:rPr dirty="0" sz="2800" spc="-20"/>
              <a:t>ай</a:t>
            </a:r>
            <a:r>
              <a:rPr dirty="0" sz="2800" spc="-10"/>
              <a:t>н</a:t>
            </a:r>
            <a:r>
              <a:rPr dirty="0" sz="2800" spc="-20"/>
              <a:t>е</a:t>
            </a:r>
            <a:r>
              <a:rPr dirty="0" sz="2800" spc="15"/>
              <a:t> </a:t>
            </a:r>
            <a:r>
              <a:rPr dirty="0" sz="2800" spc="-20"/>
              <a:t>о</a:t>
            </a:r>
            <a:r>
              <a:rPr dirty="0" sz="2800" spc="-5"/>
              <a:t>с</a:t>
            </a:r>
            <a:r>
              <a:rPr dirty="0" sz="2800" spc="-15"/>
              <a:t>т</a:t>
            </a:r>
            <a:r>
              <a:rPr dirty="0" sz="2800" spc="-10"/>
              <a:t>о</a:t>
            </a:r>
            <a:r>
              <a:rPr dirty="0" sz="2800" spc="-20"/>
              <a:t>р</a:t>
            </a:r>
            <a:r>
              <a:rPr dirty="0" sz="2800" spc="-10"/>
              <a:t>о</a:t>
            </a:r>
            <a:r>
              <a:rPr dirty="0" sz="2800" spc="-20"/>
              <a:t>ж</a:t>
            </a:r>
            <a:r>
              <a:rPr dirty="0" sz="2800" spc="-15"/>
              <a:t>н</a:t>
            </a:r>
            <a:r>
              <a:rPr dirty="0" sz="2800" spc="-15"/>
              <a:t>о,</a:t>
            </a:r>
            <a:r>
              <a:rPr dirty="0" sz="2800" spc="5"/>
              <a:t> </a:t>
            </a:r>
            <a:r>
              <a:rPr dirty="0" sz="2800" spc="-20"/>
              <a:t>а</a:t>
            </a:r>
            <a:r>
              <a:rPr dirty="0" sz="2800" spc="-15"/>
              <a:t> л</a:t>
            </a:r>
            <a:r>
              <a:rPr dirty="0" sz="2800" spc="-5"/>
              <a:t>у</a:t>
            </a:r>
            <a:r>
              <a:rPr dirty="0" sz="2800" spc="-20"/>
              <a:t>чше</a:t>
            </a:r>
            <a:r>
              <a:rPr dirty="0" sz="2800" spc="15"/>
              <a:t> </a:t>
            </a:r>
            <a:r>
              <a:rPr dirty="0" sz="2800" spc="-15"/>
              <a:t>в</a:t>
            </a:r>
            <a:r>
              <a:rPr dirty="0" sz="2800" spc="-10"/>
              <a:t>о</a:t>
            </a:r>
            <a:r>
              <a:rPr dirty="0" sz="2800" spc="-20"/>
              <a:t>об</a:t>
            </a:r>
            <a:r>
              <a:rPr dirty="0" sz="2800" spc="-20"/>
              <a:t>щ</a:t>
            </a:r>
            <a:r>
              <a:rPr dirty="0" sz="2800" spc="-20"/>
              <a:t>е</a:t>
            </a:r>
            <a:r>
              <a:rPr dirty="0" sz="2800" spc="5"/>
              <a:t> </a:t>
            </a:r>
            <a:r>
              <a:rPr dirty="0" sz="2800" spc="-20"/>
              <a:t>о</a:t>
            </a:r>
            <a:r>
              <a:rPr dirty="0" sz="2800" spc="-5"/>
              <a:t>т</a:t>
            </a:r>
            <a:r>
              <a:rPr dirty="0" sz="2800" spc="-15"/>
              <a:t>к</a:t>
            </a:r>
            <a:r>
              <a:rPr dirty="0" sz="2800" spc="-15"/>
              <a:t>а</a:t>
            </a:r>
            <a:r>
              <a:rPr dirty="0" sz="2800" spc="-15"/>
              <a:t>з</a:t>
            </a:r>
            <a:r>
              <a:rPr dirty="0" sz="2800" spc="-10"/>
              <a:t>а</a:t>
            </a:r>
            <a:r>
              <a:rPr dirty="0" sz="2800" spc="-15"/>
              <a:t>ть</a:t>
            </a:r>
            <a:r>
              <a:rPr dirty="0" sz="2800" spc="-10"/>
              <a:t>с</a:t>
            </a:r>
            <a:r>
              <a:rPr dirty="0" sz="2800" spc="-20"/>
              <a:t>я</a:t>
            </a:r>
            <a:r>
              <a:rPr dirty="0" sz="2800" spc="20"/>
              <a:t> </a:t>
            </a:r>
            <a:r>
              <a:rPr dirty="0" sz="2800" spc="-15"/>
              <a:t>от</a:t>
            </a:r>
            <a:r>
              <a:rPr dirty="0" sz="2800" spc="10"/>
              <a:t> </a:t>
            </a:r>
            <a:r>
              <a:rPr dirty="0" sz="2800" spc="-15"/>
              <a:t>н</a:t>
            </a:r>
            <a:r>
              <a:rPr dirty="0" sz="2800" spc="-15"/>
              <a:t>их.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4883" y="1594103"/>
            <a:ext cx="7694930" cy="668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90"/>
              </a:lnSpc>
            </a:pPr>
            <a:r>
              <a:rPr dirty="0" sz="2400" b="1">
                <a:latin typeface="Arial"/>
                <a:cs typeface="Arial"/>
              </a:rPr>
              <a:t>“Че</a:t>
            </a:r>
            <a:r>
              <a:rPr dirty="0" sz="2400" spc="-35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40" b="1">
                <a:latin typeface="Arial"/>
                <a:cs typeface="Arial"/>
              </a:rPr>
              <a:t>в</a:t>
            </a:r>
            <a:r>
              <a:rPr dirty="0" sz="2400" b="1">
                <a:latin typeface="Arial"/>
                <a:cs typeface="Arial"/>
              </a:rPr>
              <a:t>ек, с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рад</a:t>
            </a:r>
            <a:r>
              <a:rPr dirty="0" sz="2400" spc="-10" b="1">
                <a:latin typeface="Arial"/>
                <a:cs typeface="Arial"/>
              </a:rPr>
              <a:t>а</a:t>
            </a:r>
            <a:r>
              <a:rPr dirty="0" sz="2400" b="1">
                <a:latin typeface="Arial"/>
                <a:cs typeface="Arial"/>
              </a:rPr>
              <a:t>ющий</a:t>
            </a:r>
            <a:r>
              <a:rPr dirty="0" sz="2400" spc="15" b="1">
                <a:latin typeface="Arial"/>
                <a:cs typeface="Arial"/>
              </a:rPr>
              <a:t> </a:t>
            </a:r>
            <a:r>
              <a:rPr dirty="0" sz="2400" spc="-45" b="1">
                <a:latin typeface="Arial"/>
                <a:cs typeface="Arial"/>
              </a:rPr>
              <a:t>г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spc="-4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овной б</a:t>
            </a:r>
            <a:r>
              <a:rPr dirty="0" sz="2400" spc="-60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лью,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я</a:t>
            </a:r>
            <a:r>
              <a:rPr dirty="0" sz="2400" spc="-35" b="1">
                <a:latin typeface="Arial"/>
                <a:cs typeface="Arial"/>
              </a:rPr>
              <a:t>в</a:t>
            </a:r>
            <a:r>
              <a:rPr dirty="0" sz="2400" b="1">
                <a:latin typeface="Arial"/>
                <a:cs typeface="Arial"/>
              </a:rPr>
              <a:t>ля</a:t>
            </a:r>
            <a:r>
              <a:rPr dirty="0" sz="2400" spc="-35" b="1">
                <a:latin typeface="Arial"/>
                <a:cs typeface="Arial"/>
              </a:rPr>
              <a:t>е</a:t>
            </a:r>
            <a:r>
              <a:rPr dirty="0" sz="2400" spc="-6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ся</a:t>
            </a:r>
            <a:endParaRPr sz="2400">
              <a:latin typeface="Arial"/>
              <a:cs typeface="Arial"/>
            </a:endParaRPr>
          </a:p>
          <a:p>
            <a:pPr marL="4249420">
              <a:lnSpc>
                <a:spcPts val="2590"/>
              </a:lnSpc>
            </a:pPr>
            <a:r>
              <a:rPr dirty="0" sz="2400" b="1">
                <a:latin typeface="Arial"/>
                <a:cs typeface="Arial"/>
              </a:rPr>
              <a:t>медицинс</a:t>
            </a:r>
            <a:r>
              <a:rPr dirty="0" sz="2400" spc="-40" b="1">
                <a:latin typeface="Arial"/>
                <a:cs typeface="Arial"/>
              </a:rPr>
              <a:t>к</a:t>
            </a:r>
            <a:r>
              <a:rPr dirty="0" sz="2400" b="1">
                <a:latin typeface="Arial"/>
                <a:cs typeface="Arial"/>
              </a:rPr>
              <a:t>ой сир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spc="-6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ой.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439" y="2689605"/>
            <a:ext cx="7818755" cy="3055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917575" marR="8255" indent="1228090">
              <a:lnSpc>
                <a:spcPts val="2300"/>
              </a:lnSpc>
            </a:pPr>
            <a:r>
              <a:rPr dirty="0" sz="2400" b="1">
                <a:latin typeface="Arial"/>
                <a:cs typeface="Arial"/>
              </a:rPr>
              <a:t>Он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пр</a:t>
            </a:r>
            <a:r>
              <a:rPr dirty="0" sz="2400" spc="-65" b="1">
                <a:latin typeface="Arial"/>
                <a:cs typeface="Arial"/>
              </a:rPr>
              <a:t>ох</a:t>
            </a:r>
            <a:r>
              <a:rPr dirty="0" sz="2400" spc="-40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дит пу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ь</a:t>
            </a:r>
            <a:r>
              <a:rPr dirty="0" sz="2400" spc="35" b="1">
                <a:latin typeface="Arial"/>
                <a:cs typeface="Arial"/>
              </a:rPr>
              <a:t> 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т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55" b="1">
                <a:latin typeface="Arial"/>
                <a:cs typeface="Arial"/>
              </a:rPr>
              <a:t>ф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аль</a:t>
            </a:r>
            <a:r>
              <a:rPr dirty="0" sz="2400" spc="-40" b="1">
                <a:latin typeface="Arial"/>
                <a:cs typeface="Arial"/>
              </a:rPr>
              <a:t>м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spc="-4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10" b="1">
                <a:latin typeface="Arial"/>
                <a:cs typeface="Arial"/>
              </a:rPr>
              <a:t>г</a:t>
            </a:r>
            <a:r>
              <a:rPr dirty="0" sz="2400" b="1">
                <a:latin typeface="Arial"/>
                <a:cs typeface="Arial"/>
              </a:rPr>
              <a:t>а</a:t>
            </a:r>
            <a:r>
              <a:rPr dirty="0" sz="2400" spc="6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к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spc="-60" b="1">
                <a:latin typeface="Arial"/>
                <a:cs typeface="Arial"/>
              </a:rPr>
              <a:t>т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ларин</a:t>
            </a:r>
            <a:r>
              <a:rPr dirty="0" sz="2400" spc="-45" b="1">
                <a:latin typeface="Arial"/>
                <a:cs typeface="Arial"/>
              </a:rPr>
              <a:t>г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spc="-4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ог</a:t>
            </a:r>
            <a:r>
              <a:rPr dirty="0" sz="2400" spc="-204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,</a:t>
            </a:r>
            <a:r>
              <a:rPr dirty="0" sz="2400" spc="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невропа</a:t>
            </a:r>
            <a:r>
              <a:rPr dirty="0" sz="2400" spc="-65" b="1">
                <a:latin typeface="Arial"/>
                <a:cs typeface="Arial"/>
              </a:rPr>
              <a:t>то</a:t>
            </a:r>
            <a:r>
              <a:rPr dirty="0" sz="2400" spc="-4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ог</a:t>
            </a:r>
            <a:r>
              <a:rPr dirty="0" sz="2400" spc="-204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,</a:t>
            </a:r>
            <a:r>
              <a:rPr dirty="0" sz="2400" spc="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с</a:t>
            </a:r>
            <a:r>
              <a:rPr dirty="0" sz="2400" spc="-65" b="1">
                <a:latin typeface="Arial"/>
                <a:cs typeface="Arial"/>
              </a:rPr>
              <a:t>т</a:t>
            </a:r>
            <a:r>
              <a:rPr dirty="0" sz="2400" spc="-40" b="1">
                <a:latin typeface="Arial"/>
                <a:cs typeface="Arial"/>
              </a:rPr>
              <a:t>ом</a:t>
            </a:r>
            <a:r>
              <a:rPr dirty="0" sz="2400" spc="5" b="1">
                <a:latin typeface="Arial"/>
                <a:cs typeface="Arial"/>
              </a:rPr>
              <a:t>а</a:t>
            </a:r>
            <a:r>
              <a:rPr dirty="0" sz="2400" spc="-60" b="1">
                <a:latin typeface="Arial"/>
                <a:cs typeface="Arial"/>
              </a:rPr>
              <a:t>т</a:t>
            </a:r>
            <a:r>
              <a:rPr dirty="0" sz="2400" spc="-55" b="1">
                <a:latin typeface="Arial"/>
                <a:cs typeface="Arial"/>
              </a:rPr>
              <a:t>о</a:t>
            </a:r>
            <a:r>
              <a:rPr dirty="0" sz="2400" spc="-4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ог</a:t>
            </a:r>
            <a:r>
              <a:rPr dirty="0" sz="2400" spc="-190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algn="r" marR="6350">
              <a:lnSpc>
                <a:spcPts val="2325"/>
              </a:lnSpc>
            </a:pP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45" b="1">
                <a:latin typeface="Arial"/>
                <a:cs typeface="Arial"/>
              </a:rPr>
              <a:t>р</a:t>
            </a:r>
            <a:r>
              <a:rPr dirty="0" sz="2400" spc="-6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опе</a:t>
            </a:r>
            <a:r>
              <a:rPr dirty="0" sz="2400" spc="30" b="1">
                <a:latin typeface="Arial"/>
                <a:cs typeface="Arial"/>
              </a:rPr>
              <a:t>д</a:t>
            </a:r>
            <a:r>
              <a:rPr dirty="0" sz="2400" spc="-210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,</a:t>
            </a:r>
            <a:r>
              <a:rPr dirty="0" sz="2400" spc="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хир</a:t>
            </a:r>
            <a:r>
              <a:rPr dirty="0" sz="2400" spc="-10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прак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ик</a:t>
            </a:r>
            <a:r>
              <a:rPr dirty="0" sz="2400" spc="-245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3400"/>
              </a:lnSpc>
              <a:spcBef>
                <a:spcPts val="42"/>
              </a:spcBef>
            </a:pPr>
            <a:endParaRPr sz="3400"/>
          </a:p>
          <a:p>
            <a:pPr algn="r" marL="12700" marR="6350" indent="370205">
              <a:lnSpc>
                <a:spcPts val="2300"/>
              </a:lnSpc>
            </a:pPr>
            <a:r>
              <a:rPr dirty="0" sz="2400" b="1">
                <a:latin typeface="Arial"/>
                <a:cs typeface="Arial"/>
              </a:rPr>
              <a:t>Е</a:t>
            </a:r>
            <a:r>
              <a:rPr dirty="0" sz="2400" spc="-45" b="1">
                <a:latin typeface="Arial"/>
                <a:cs typeface="Arial"/>
              </a:rPr>
              <a:t>м</a:t>
            </a:r>
            <a:r>
              <a:rPr dirty="0" sz="2400" b="1">
                <a:latin typeface="Arial"/>
                <a:cs typeface="Arial"/>
              </a:rPr>
              <a:t>у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н</a:t>
            </a:r>
            <a:r>
              <a:rPr dirty="0" sz="2400" spc="15" b="1">
                <a:latin typeface="Arial"/>
                <a:cs typeface="Arial"/>
              </a:rPr>
              <a:t>а</a:t>
            </a:r>
            <a:r>
              <a:rPr dirty="0" sz="2400" b="1">
                <a:latin typeface="Arial"/>
                <a:cs typeface="Arial"/>
              </a:rPr>
              <a:t>зн</a:t>
            </a:r>
            <a:r>
              <a:rPr dirty="0" sz="2400" spc="-70" b="1">
                <a:latin typeface="Arial"/>
                <a:cs typeface="Arial"/>
              </a:rPr>
              <a:t>а</a:t>
            </a:r>
            <a:r>
              <a:rPr dirty="0" sz="2400" b="1">
                <a:latin typeface="Arial"/>
                <a:cs typeface="Arial"/>
              </a:rPr>
              <a:t>ч</a:t>
            </a:r>
            <a:r>
              <a:rPr dirty="0" sz="2400" spc="-10" b="1">
                <a:latin typeface="Arial"/>
                <a:cs typeface="Arial"/>
              </a:rPr>
              <a:t>а</a:t>
            </a:r>
            <a:r>
              <a:rPr dirty="0" sz="2400" spc="-60" b="1">
                <a:latin typeface="Arial"/>
                <a:cs typeface="Arial"/>
              </a:rPr>
              <a:t>ю</a:t>
            </a:r>
            <a:r>
              <a:rPr dirty="0" sz="2400" b="1">
                <a:latin typeface="Arial"/>
                <a:cs typeface="Arial"/>
              </a:rPr>
              <a:t>т </a:t>
            </a:r>
            <a:r>
              <a:rPr dirty="0" sz="2400" spc="-40" b="1">
                <a:latin typeface="Arial"/>
                <a:cs typeface="Arial"/>
              </a:rPr>
              <a:t>м</a:t>
            </a:r>
            <a:r>
              <a:rPr dirty="0" sz="2400" b="1">
                <a:latin typeface="Arial"/>
                <a:cs typeface="Arial"/>
              </a:rPr>
              <a:t>а</a:t>
            </a:r>
            <a:r>
              <a:rPr dirty="0" sz="2400" spc="-10" b="1">
                <a:latin typeface="Arial"/>
                <a:cs typeface="Arial"/>
              </a:rPr>
              <a:t>с</a:t>
            </a:r>
            <a:r>
              <a:rPr dirty="0" sz="2400" b="1">
                <a:latin typeface="Arial"/>
                <a:cs typeface="Arial"/>
              </a:rPr>
              <a:t>су</a:t>
            </a:r>
            <a:r>
              <a:rPr dirty="0" sz="2400" spc="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ана</a:t>
            </a:r>
            <a:r>
              <a:rPr dirty="0" sz="2400" spc="-1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и</a:t>
            </a:r>
            <a:r>
              <a:rPr dirty="0" sz="2400" spc="-70" b="1">
                <a:latin typeface="Arial"/>
                <a:cs typeface="Arial"/>
              </a:rPr>
              <a:t>з</a:t>
            </a:r>
            <a:r>
              <a:rPr dirty="0" sz="2400" b="1">
                <a:latin typeface="Arial"/>
                <a:cs typeface="Arial"/>
              </a:rPr>
              <a:t>ов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и да</a:t>
            </a:r>
            <a:r>
              <a:rPr dirty="0" sz="2400" spc="-65" b="1">
                <a:latin typeface="Arial"/>
                <a:cs typeface="Arial"/>
              </a:rPr>
              <a:t>ю</a:t>
            </a:r>
            <a:r>
              <a:rPr dirty="0" sz="2400" b="1">
                <a:latin typeface="Arial"/>
                <a:cs typeface="Arial"/>
              </a:rPr>
              <a:t>т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10" b="1">
                <a:latin typeface="Arial"/>
                <a:cs typeface="Arial"/>
              </a:rPr>
              <a:t>г</a:t>
            </a:r>
            <a:r>
              <a:rPr dirty="0" sz="2400" b="1">
                <a:latin typeface="Arial"/>
                <a:cs typeface="Arial"/>
              </a:rPr>
              <a:t>р</a:t>
            </a:r>
            <a:r>
              <a:rPr dirty="0" sz="2400" spc="-45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мное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40" b="1">
                <a:latin typeface="Arial"/>
                <a:cs typeface="Arial"/>
              </a:rPr>
              <a:t>к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лич</a:t>
            </a:r>
            <a:r>
              <a:rPr dirty="0" sz="2400" spc="-45" b="1">
                <a:latin typeface="Arial"/>
                <a:cs typeface="Arial"/>
              </a:rPr>
              <a:t>е</a:t>
            </a:r>
            <a:r>
              <a:rPr dirty="0" sz="2400" b="1">
                <a:latin typeface="Arial"/>
                <a:cs typeface="Arial"/>
              </a:rPr>
              <a:t>с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spc="-40" b="1">
                <a:latin typeface="Arial"/>
                <a:cs typeface="Arial"/>
              </a:rPr>
              <a:t>в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20" b="1">
                <a:latin typeface="Arial"/>
                <a:cs typeface="Arial"/>
              </a:rPr>
              <a:t> </a:t>
            </a:r>
            <a:r>
              <a:rPr dirty="0" sz="2400" spc="-4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ека</a:t>
            </a:r>
            <a:r>
              <a:rPr dirty="0" sz="2400" spc="-10" b="1">
                <a:latin typeface="Arial"/>
                <a:cs typeface="Arial"/>
              </a:rPr>
              <a:t>р</a:t>
            </a:r>
            <a:r>
              <a:rPr dirty="0" sz="2400" b="1">
                <a:latin typeface="Arial"/>
                <a:cs typeface="Arial"/>
              </a:rPr>
              <a:t>с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в,</a:t>
            </a:r>
            <a:r>
              <a:rPr dirty="0" sz="2400" spc="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а в </a:t>
            </a:r>
            <a:r>
              <a:rPr dirty="0" sz="2400" spc="-45" b="1">
                <a:latin typeface="Arial"/>
                <a:cs typeface="Arial"/>
              </a:rPr>
              <a:t>к</a:t>
            </a:r>
            <a:r>
              <a:rPr dirty="0" sz="2400" b="1">
                <a:latin typeface="Arial"/>
                <a:cs typeface="Arial"/>
              </a:rPr>
              <a:t>онце </a:t>
            </a:r>
            <a:r>
              <a:rPr dirty="0" sz="2400" spc="-35" b="1">
                <a:latin typeface="Arial"/>
                <a:cs typeface="Arial"/>
              </a:rPr>
              <a:t>к</a:t>
            </a:r>
            <a:r>
              <a:rPr dirty="0" sz="2400" b="1">
                <a:latin typeface="Arial"/>
                <a:cs typeface="Arial"/>
              </a:rPr>
              <a:t>онцов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он </a:t>
            </a:r>
            <a:r>
              <a:rPr dirty="0" sz="2400" spc="-50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с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аё</a:t>
            </a:r>
            <a:r>
              <a:rPr dirty="0" sz="2400" spc="-6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ся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40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дин на </a:t>
            </a:r>
            <a:r>
              <a:rPr dirty="0" sz="2400" spc="-40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дин со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с</a:t>
            </a:r>
            <a:r>
              <a:rPr dirty="0" sz="2400" spc="-35" b="1">
                <a:latin typeface="Arial"/>
                <a:cs typeface="Arial"/>
              </a:rPr>
              <a:t>в</a:t>
            </a:r>
            <a:r>
              <a:rPr dirty="0" sz="2400" b="1">
                <a:latin typeface="Arial"/>
                <a:cs typeface="Arial"/>
              </a:rPr>
              <a:t>оей </a:t>
            </a:r>
            <a:r>
              <a:rPr dirty="0" sz="2400" spc="-45" b="1">
                <a:latin typeface="Arial"/>
                <a:cs typeface="Arial"/>
              </a:rPr>
              <a:t>г</a:t>
            </a:r>
            <a:r>
              <a:rPr dirty="0" sz="2400" spc="-65" b="1">
                <a:latin typeface="Arial"/>
                <a:cs typeface="Arial"/>
              </a:rPr>
              <a:t>о</a:t>
            </a:r>
            <a:r>
              <a:rPr dirty="0" sz="2400" spc="-4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овной б</a:t>
            </a:r>
            <a:r>
              <a:rPr dirty="0" sz="2400" spc="-60" b="1">
                <a:latin typeface="Arial"/>
                <a:cs typeface="Arial"/>
              </a:rPr>
              <a:t>о</a:t>
            </a:r>
            <a:r>
              <a:rPr dirty="0" sz="2400" b="1">
                <a:latin typeface="Arial"/>
                <a:cs typeface="Arial"/>
              </a:rPr>
              <a:t>лью”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2800"/>
              </a:lnSpc>
              <a:spcBef>
                <a:spcPts val="70"/>
              </a:spcBef>
            </a:pPr>
            <a:endParaRPr sz="2800"/>
          </a:p>
          <a:p>
            <a:pPr algn="r" marR="6350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Arial"/>
                <a:cs typeface="Arial"/>
              </a:rPr>
              <a:t>Pa</a:t>
            </a:r>
            <a:r>
              <a:rPr dirty="0" sz="3200" spc="-20" b="1">
                <a:solidFill>
                  <a:srgbClr val="CC0000"/>
                </a:solidFill>
                <a:latin typeface="Arial"/>
                <a:cs typeface="Arial"/>
              </a:rPr>
              <a:t>c</a:t>
            </a:r>
            <a:r>
              <a:rPr dirty="0" sz="3200" b="1">
                <a:solidFill>
                  <a:srgbClr val="CC0000"/>
                </a:solidFill>
                <a:latin typeface="Arial"/>
                <a:cs typeface="Arial"/>
              </a:rPr>
              <a:t>c</a:t>
            </a:r>
            <a:r>
              <a:rPr dirty="0" sz="3200" spc="-15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3200" b="1">
                <a:solidFill>
                  <a:srgbClr val="CC0000"/>
                </a:solidFill>
                <a:latin typeface="Arial"/>
                <a:cs typeface="Arial"/>
              </a:rPr>
              <a:t>rd</a:t>
            </a:r>
            <a:r>
              <a:rPr dirty="0" sz="3200" spc="-2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CC0000"/>
                </a:solidFill>
                <a:latin typeface="Arial"/>
                <a:cs typeface="Arial"/>
              </a:rPr>
              <a:t>R.C.,</a:t>
            </a:r>
            <a:r>
              <a:rPr dirty="0" sz="3200" spc="-1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dirty="0" sz="3200" spc="-15" b="1">
                <a:solidFill>
                  <a:srgbClr val="CC0000"/>
                </a:solidFill>
                <a:latin typeface="Arial"/>
                <a:cs typeface="Arial"/>
              </a:rPr>
              <a:t>9</a:t>
            </a:r>
            <a:r>
              <a:rPr dirty="0" sz="3200" b="1">
                <a:solidFill>
                  <a:srgbClr val="CC0000"/>
                </a:solidFill>
                <a:latin typeface="Arial"/>
                <a:cs typeface="Arial"/>
              </a:rPr>
              <a:t>7</a:t>
            </a:r>
            <a:r>
              <a:rPr dirty="0" sz="3200" spc="-15" b="1">
                <a:solidFill>
                  <a:srgbClr val="CC0000"/>
                </a:solidFill>
                <a:latin typeface="Arial"/>
                <a:cs typeface="Arial"/>
              </a:rPr>
              <a:t>9</a:t>
            </a:r>
            <a:r>
              <a:rPr dirty="0" sz="3200" b="1">
                <a:solidFill>
                  <a:srgbClr val="CC000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Лицевая миг</a:t>
            </a:r>
            <a:r>
              <a:rPr dirty="0" spc="5"/>
              <a:t>р</a:t>
            </a:r>
            <a:r>
              <a:rPr dirty="0"/>
              <a:t>ень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3982"/>
            <a:ext cx="7579359" cy="2861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  <a:tab pos="3679190" algn="l"/>
                <a:tab pos="4820285" algn="l"/>
                <a:tab pos="5588000" algn="l"/>
                <a:tab pos="6099175" algn="l"/>
              </a:tabLst>
            </a:pPr>
            <a:r>
              <a:rPr dirty="0" sz="3600">
                <a:latin typeface="Arial"/>
                <a:cs typeface="Arial"/>
              </a:rPr>
              <a:t>од</a:t>
            </a:r>
            <a:r>
              <a:rPr dirty="0" sz="3600" spc="10">
                <a:latin typeface="Arial"/>
                <a:cs typeface="Arial"/>
              </a:rPr>
              <a:t>н</a:t>
            </a:r>
            <a:r>
              <a:rPr dirty="0" sz="3600">
                <a:latin typeface="Arial"/>
                <a:cs typeface="Arial"/>
              </a:rPr>
              <a:t>осто</a:t>
            </a:r>
            <a:r>
              <a:rPr dirty="0" sz="3600" spc="10">
                <a:latin typeface="Arial"/>
                <a:cs typeface="Arial"/>
              </a:rPr>
              <a:t>р</a:t>
            </a:r>
            <a:r>
              <a:rPr dirty="0" sz="3600">
                <a:latin typeface="Arial"/>
                <a:cs typeface="Arial"/>
              </a:rPr>
              <a:t>о</a:t>
            </a:r>
            <a:r>
              <a:rPr dirty="0" sz="3600" spc="5">
                <a:latin typeface="Arial"/>
                <a:cs typeface="Arial"/>
              </a:rPr>
              <a:t>н</a:t>
            </a:r>
            <a:r>
              <a:rPr dirty="0" sz="3600">
                <a:latin typeface="Arial"/>
                <a:cs typeface="Arial"/>
              </a:rPr>
              <a:t>н</a:t>
            </a:r>
            <a:r>
              <a:rPr dirty="0" sz="3600" spc="5">
                <a:latin typeface="Arial"/>
                <a:cs typeface="Arial"/>
              </a:rPr>
              <a:t>е</a:t>
            </a:r>
            <a:r>
              <a:rPr dirty="0" sz="3600">
                <a:latin typeface="Arial"/>
                <a:cs typeface="Arial"/>
              </a:rPr>
              <a:t>й</a:t>
            </a:r>
            <a:r>
              <a:rPr dirty="0" sz="3600" spc="-3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бо</a:t>
            </a:r>
            <a:r>
              <a:rPr dirty="0" sz="3600" spc="5">
                <a:latin typeface="Arial"/>
                <a:cs typeface="Arial"/>
              </a:rPr>
              <a:t>л</a:t>
            </a:r>
            <a:r>
              <a:rPr dirty="0" sz="3600">
                <a:latin typeface="Arial"/>
                <a:cs typeface="Arial"/>
              </a:rPr>
              <a:t>ью</a:t>
            </a:r>
            <a:r>
              <a:rPr dirty="0" sz="3600" spc="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в	</a:t>
            </a:r>
            <a:r>
              <a:rPr dirty="0" sz="3600">
                <a:latin typeface="Arial"/>
                <a:cs typeface="Arial"/>
              </a:rPr>
              <a:t>ни</a:t>
            </a:r>
            <a:r>
              <a:rPr dirty="0" sz="3600" spc="10">
                <a:latin typeface="Arial"/>
                <a:cs typeface="Arial"/>
              </a:rPr>
              <a:t>ж</a:t>
            </a:r>
            <a:r>
              <a:rPr dirty="0" sz="3600">
                <a:latin typeface="Arial"/>
                <a:cs typeface="Arial"/>
              </a:rPr>
              <a:t>н</a:t>
            </a:r>
            <a:r>
              <a:rPr dirty="0" sz="3600" spc="5">
                <a:latin typeface="Arial"/>
                <a:cs typeface="Arial"/>
              </a:rPr>
              <a:t>е</a:t>
            </a:r>
            <a:r>
              <a:rPr dirty="0" sz="3600">
                <a:latin typeface="Arial"/>
                <a:cs typeface="Arial"/>
              </a:rPr>
              <a:t>й</a:t>
            </a:r>
            <a:r>
              <a:rPr dirty="0" sz="3600">
                <a:latin typeface="Arial"/>
                <a:cs typeface="Arial"/>
              </a:rPr>
              <a:t> полов</a:t>
            </a:r>
            <a:r>
              <a:rPr dirty="0" sz="3600" spc="10">
                <a:latin typeface="Arial"/>
                <a:cs typeface="Arial"/>
              </a:rPr>
              <a:t>и</a:t>
            </a:r>
            <a:r>
              <a:rPr dirty="0" sz="3600">
                <a:latin typeface="Arial"/>
                <a:cs typeface="Arial"/>
              </a:rPr>
              <a:t>не</a:t>
            </a:r>
            <a:r>
              <a:rPr dirty="0" sz="3600" spc="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ли</a:t>
            </a:r>
            <a:r>
              <a:rPr dirty="0" sz="3600" spc="5">
                <a:latin typeface="Arial"/>
                <a:cs typeface="Arial"/>
              </a:rPr>
              <a:t>ц</a:t>
            </a:r>
            <a:r>
              <a:rPr dirty="0" sz="3600">
                <a:latin typeface="Arial"/>
                <a:cs typeface="Arial"/>
              </a:rPr>
              <a:t>а	</a:t>
            </a:r>
            <a:r>
              <a:rPr dirty="0" sz="3600">
                <a:latin typeface="Arial"/>
                <a:cs typeface="Arial"/>
              </a:rPr>
              <a:t>(нос,	</a:t>
            </a:r>
            <a:r>
              <a:rPr dirty="0" sz="3600">
                <a:latin typeface="Arial"/>
                <a:cs typeface="Arial"/>
              </a:rPr>
              <a:t>н</a:t>
            </a:r>
            <a:r>
              <a:rPr dirty="0" sz="3600" spc="10">
                <a:latin typeface="Arial"/>
                <a:cs typeface="Arial"/>
              </a:rPr>
              <a:t>е</a:t>
            </a:r>
            <a:r>
              <a:rPr dirty="0" sz="3600">
                <a:latin typeface="Arial"/>
                <a:cs typeface="Arial"/>
              </a:rPr>
              <a:t>бо,	</a:t>
            </a:r>
            <a:r>
              <a:rPr dirty="0" sz="3600">
                <a:latin typeface="Arial"/>
                <a:cs typeface="Arial"/>
              </a:rPr>
              <a:t>щ</a:t>
            </a:r>
            <a:r>
              <a:rPr dirty="0" sz="3600" spc="5">
                <a:latin typeface="Arial"/>
                <a:cs typeface="Arial"/>
              </a:rPr>
              <a:t>е</a:t>
            </a:r>
            <a:r>
              <a:rPr dirty="0" sz="3600">
                <a:latin typeface="Arial"/>
                <a:cs typeface="Arial"/>
              </a:rPr>
              <a:t>ка</a:t>
            </a:r>
            <a:r>
              <a:rPr dirty="0" sz="3600" spc="-1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и</a:t>
            </a:r>
            <a:r>
              <a:rPr dirty="0" sz="3600">
                <a:latin typeface="Arial"/>
                <a:cs typeface="Arial"/>
              </a:rPr>
              <a:t> ухо</a:t>
            </a:r>
            <a:r>
              <a:rPr dirty="0" sz="3600" spc="10">
                <a:latin typeface="Arial"/>
                <a:cs typeface="Arial"/>
              </a:rPr>
              <a:t>)</a:t>
            </a:r>
            <a:r>
              <a:rPr dirty="0" sz="3600">
                <a:latin typeface="Arial"/>
                <a:cs typeface="Arial"/>
              </a:rPr>
              <a:t>,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 sz="3600">
                <a:latin typeface="Arial"/>
                <a:cs typeface="Arial"/>
              </a:rPr>
              <a:t>часто сопровож</a:t>
            </a:r>
            <a:r>
              <a:rPr dirty="0" sz="3600" spc="5">
                <a:latin typeface="Arial"/>
                <a:cs typeface="Arial"/>
              </a:rPr>
              <a:t>д</a:t>
            </a:r>
            <a:r>
              <a:rPr dirty="0" sz="3600">
                <a:latin typeface="Arial"/>
                <a:cs typeface="Arial"/>
              </a:rPr>
              <a:t>ающе</a:t>
            </a:r>
            <a:r>
              <a:rPr dirty="0" sz="3600" spc="10">
                <a:latin typeface="Arial"/>
                <a:cs typeface="Arial"/>
              </a:rPr>
              <a:t>й</a:t>
            </a:r>
            <a:r>
              <a:rPr dirty="0" sz="3600">
                <a:latin typeface="Arial"/>
                <a:cs typeface="Arial"/>
              </a:rPr>
              <a:t>ся</a:t>
            </a:r>
            <a:endParaRPr sz="3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tabLst>
                <a:tab pos="2922905" algn="l"/>
              </a:tabLst>
            </a:pPr>
            <a:r>
              <a:rPr dirty="0" sz="3600">
                <a:latin typeface="Arial"/>
                <a:cs typeface="Arial"/>
              </a:rPr>
              <a:t>тош</a:t>
            </a:r>
            <a:r>
              <a:rPr dirty="0" sz="3600" spc="10">
                <a:latin typeface="Arial"/>
                <a:cs typeface="Arial"/>
              </a:rPr>
              <a:t>н</a:t>
            </a:r>
            <a:r>
              <a:rPr dirty="0" sz="3600">
                <a:latin typeface="Arial"/>
                <a:cs typeface="Arial"/>
              </a:rPr>
              <a:t>отой</a:t>
            </a:r>
            <a:r>
              <a:rPr dirty="0" sz="3600" spc="-5">
                <a:latin typeface="Arial"/>
                <a:cs typeface="Arial"/>
              </a:rPr>
              <a:t> </a:t>
            </a:r>
            <a:r>
              <a:rPr dirty="0" sz="3600">
                <a:latin typeface="Arial"/>
                <a:cs typeface="Arial"/>
              </a:rPr>
              <a:t>и	рв</a:t>
            </a:r>
            <a:r>
              <a:rPr dirty="0" sz="3600" spc="5">
                <a:latin typeface="Arial"/>
                <a:cs typeface="Arial"/>
              </a:rPr>
              <a:t>о</a:t>
            </a:r>
            <a:r>
              <a:rPr dirty="0" sz="3600">
                <a:latin typeface="Arial"/>
                <a:cs typeface="Arial"/>
              </a:rPr>
              <a:t>той.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Мигр</a:t>
            </a:r>
            <a:r>
              <a:rPr dirty="0" spc="10"/>
              <a:t>е</a:t>
            </a:r>
            <a:r>
              <a:rPr dirty="0"/>
              <a:t>нозный статус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7569200" cy="352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1435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при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ту</a:t>
            </a:r>
            <a:r>
              <a:rPr dirty="0" sz="3200" spc="5">
                <a:latin typeface="Arial"/>
                <a:cs typeface="Arial"/>
              </a:rPr>
              <a:t>п</a:t>
            </a:r>
            <a:r>
              <a:rPr dirty="0" sz="3200">
                <a:latin typeface="Arial"/>
                <a:cs typeface="Arial"/>
              </a:rPr>
              <a:t>ы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мигрени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могут с</a:t>
            </a:r>
            <a:r>
              <a:rPr dirty="0" sz="3200" spc="5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едовать</a:t>
            </a:r>
            <a:r>
              <a:rPr dirty="0" sz="3200">
                <a:latin typeface="Arial"/>
                <a:cs typeface="Arial"/>
              </a:rPr>
              <a:t> один</a:t>
            </a:r>
            <a:r>
              <a:rPr dirty="0" sz="3200" spc="-2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за другим</a:t>
            </a:r>
            <a:r>
              <a:rPr dirty="0" sz="3200" spc="-4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без пе</a:t>
            </a:r>
            <a:r>
              <a:rPr dirty="0" sz="3200" spc="-10">
                <a:latin typeface="Arial"/>
                <a:cs typeface="Arial"/>
              </a:rPr>
              <a:t>р</a:t>
            </a:r>
            <a:r>
              <a:rPr dirty="0" sz="3200">
                <a:latin typeface="Arial"/>
                <a:cs typeface="Arial"/>
              </a:rPr>
              <a:t>ерыва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в</a:t>
            </a:r>
            <a:r>
              <a:rPr dirty="0" sz="3200">
                <a:latin typeface="Arial"/>
                <a:cs typeface="Arial"/>
              </a:rPr>
              <a:t> течение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неско</a:t>
            </a:r>
            <a:r>
              <a:rPr dirty="0" sz="3200" spc="5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ьких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дней.</a:t>
            </a:r>
            <a:endParaRPr sz="32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Интенсивная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боль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часто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сочетается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 непрекращающейся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тошнот</a:t>
            </a:r>
            <a:r>
              <a:rPr dirty="0" sz="3200" spc="-15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й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</a:t>
            </a:r>
            <a:r>
              <a:rPr dirty="0" sz="3200">
                <a:latin typeface="Arial"/>
                <a:cs typeface="Arial"/>
              </a:rPr>
              <a:t> рвотой,</a:t>
            </a:r>
            <a:r>
              <a:rPr dirty="0" sz="3200" spc="-2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котор</a:t>
            </a:r>
            <a:r>
              <a:rPr dirty="0" sz="3200" spc="-10">
                <a:latin typeface="Arial"/>
                <a:cs typeface="Arial"/>
              </a:rPr>
              <a:t>а</a:t>
            </a:r>
            <a:r>
              <a:rPr dirty="0" sz="3200">
                <a:latin typeface="Arial"/>
                <a:cs typeface="Arial"/>
              </a:rPr>
              <a:t>я может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приве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ти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к</a:t>
            </a:r>
            <a:r>
              <a:rPr dirty="0" sz="3200">
                <a:latin typeface="Arial"/>
                <a:cs typeface="Arial"/>
              </a:rPr>
              <a:t> дегидратации.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6236" y="1866391"/>
            <a:ext cx="4741545" cy="70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600" spc="-30">
                <a:solidFill>
                  <a:srgbClr val="FFFFFF"/>
                </a:solidFill>
                <a:latin typeface="Arial"/>
                <a:cs typeface="Arial"/>
              </a:rPr>
              <a:t>Лечение</a:t>
            </a:r>
            <a:r>
              <a:rPr dirty="0" sz="46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600" spc="-30">
                <a:solidFill>
                  <a:srgbClr val="FFFFFF"/>
                </a:solidFill>
                <a:latin typeface="Arial"/>
                <a:cs typeface="Arial"/>
              </a:rPr>
              <a:t>мигрени</a:t>
            </a:r>
            <a:endParaRPr sz="4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3575" y="3284601"/>
            <a:ext cx="2286000" cy="2105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372225" y="4221162"/>
            <a:ext cx="1905000" cy="1857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Лечение мигр</a:t>
            </a:r>
            <a:r>
              <a:rPr dirty="0" spc="10"/>
              <a:t>е</a:t>
            </a:r>
            <a:r>
              <a:rPr dirty="0"/>
              <a:t>ни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6521"/>
            <a:ext cx="7313295" cy="4277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выяв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яют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пр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цир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5">
                <a:latin typeface="Arial"/>
                <a:cs typeface="Arial"/>
              </a:rPr>
              <a:t>ю</a:t>
            </a:r>
            <a:r>
              <a:rPr dirty="0" sz="2800" spc="-20">
                <a:latin typeface="Arial"/>
                <a:cs typeface="Arial"/>
              </a:rPr>
              <a:t>щ</a:t>
            </a:r>
            <a:r>
              <a:rPr dirty="0" sz="2800" spc="-20">
                <a:latin typeface="Arial"/>
                <a:cs typeface="Arial"/>
              </a:rPr>
              <a:t>ие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ф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15">
                <a:latin typeface="Arial"/>
                <a:cs typeface="Arial"/>
              </a:rPr>
              <a:t>кт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ры,</a:t>
            </a:r>
            <a:r>
              <a:rPr dirty="0" sz="2800" spc="-15">
                <a:latin typeface="Arial"/>
                <a:cs typeface="Arial"/>
              </a:rPr>
              <a:t> ко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ые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мож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у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ить: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ку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ие,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по</a:t>
            </a:r>
            <a:r>
              <a:rPr dirty="0" sz="2800" spc="-5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бл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ние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ля,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д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ыпа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ие,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,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пер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мл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ни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,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по</a:t>
            </a:r>
            <a:r>
              <a:rPr dirty="0" sz="2800" spc="-5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бл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ние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 пищу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рых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пр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д</a:t>
            </a:r>
            <a:r>
              <a:rPr dirty="0" sz="2800" spc="-5">
                <a:latin typeface="Arial"/>
                <a:cs typeface="Arial"/>
              </a:rPr>
              <a:t>у</a:t>
            </a:r>
            <a:r>
              <a:rPr dirty="0" sz="2800" spc="-15">
                <a:latin typeface="Arial"/>
                <a:cs typeface="Arial"/>
              </a:rPr>
              <a:t>кт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в,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об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 ш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да</a:t>
            </a:r>
            <a:r>
              <a:rPr dirty="0" sz="2800" spc="3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ыр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в,</a:t>
            </a:r>
            <a:r>
              <a:rPr dirty="0" sz="280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д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ж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щих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ир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15">
                <a:latin typeface="Arial"/>
                <a:cs typeface="Arial"/>
              </a:rPr>
              <a:t>мин.</a:t>
            </a:r>
            <a:r>
              <a:rPr dirty="0" sz="2800" spc="-15">
                <a:latin typeface="Arial"/>
                <a:cs typeface="Arial"/>
              </a:rPr>
              <a:t> Ин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гда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при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5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п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пр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в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цир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я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д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ши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яю</a:t>
            </a:r>
            <a:r>
              <a:rPr dirty="0" sz="2800" spc="-20">
                <a:latin typeface="Arial"/>
                <a:cs typeface="Arial"/>
              </a:rPr>
              <a:t>щ</a:t>
            </a:r>
            <a:r>
              <a:rPr dirty="0" sz="2800" spc="-20">
                <a:latin typeface="Arial"/>
                <a:cs typeface="Arial"/>
              </a:rPr>
              <a:t>ими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д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ами</a:t>
            </a:r>
            <a:r>
              <a:rPr dirty="0" sz="2800" spc="-10">
                <a:latin typeface="Arial"/>
                <a:cs typeface="Arial"/>
              </a:rPr>
              <a:t> (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ап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15">
                <a:latin typeface="Arial"/>
                <a:cs typeface="Arial"/>
              </a:rPr>
              <a:t>имер,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785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15" u="heavy">
                <a:solidFill>
                  <a:srgbClr val="996666"/>
                </a:solidFill>
                <a:latin typeface="Arial"/>
                <a:cs typeface="Arial"/>
              </a:rPr>
              <a:t>нит</a:t>
            </a:r>
            <a:r>
              <a:rPr dirty="0" sz="2800" spc="-785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 u="heavy">
                <a:solidFill>
                  <a:srgbClr val="996666"/>
                </a:solidFill>
                <a:latin typeface="Arial"/>
                <a:cs typeface="Arial"/>
              </a:rPr>
              <a:t>ро</a:t>
            </a:r>
            <a:r>
              <a:rPr dirty="0" sz="2800" spc="-780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15" u="heavy">
                <a:solidFill>
                  <a:srgbClr val="996666"/>
                </a:solidFill>
                <a:latin typeface="Arial"/>
                <a:cs typeface="Arial"/>
              </a:rPr>
              <a:t>глицер</a:t>
            </a:r>
            <a:r>
              <a:rPr dirty="0" sz="2800" spc="-780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 u="heavy">
                <a:solidFill>
                  <a:srgbClr val="996666"/>
                </a:solidFill>
                <a:latin typeface="Arial"/>
                <a:cs typeface="Arial"/>
              </a:rPr>
              <a:t>ино</a:t>
            </a:r>
            <a:r>
              <a:rPr dirty="0" sz="2800" spc="-780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 u="heavy">
                <a:solidFill>
                  <a:srgbClr val="996666"/>
                </a:solidFill>
                <a:latin typeface="Arial"/>
                <a:cs typeface="Arial"/>
              </a:rPr>
              <a:t>м</a:t>
            </a:r>
            <a:r>
              <a:rPr dirty="0" sz="2800" spc="10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или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800" spc="-785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 u="heavy">
                <a:solidFill>
                  <a:srgbClr val="996666"/>
                </a:solidFill>
                <a:latin typeface="Arial"/>
                <a:cs typeface="Arial"/>
              </a:rPr>
              <a:t>дипир</a:t>
            </a:r>
            <a:r>
              <a:rPr dirty="0" sz="2800" spc="-780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 u="heavy">
                <a:solidFill>
                  <a:srgbClr val="996666"/>
                </a:solidFill>
                <a:latin typeface="Arial"/>
                <a:cs typeface="Arial"/>
              </a:rPr>
              <a:t>ида</a:t>
            </a:r>
            <a:r>
              <a:rPr dirty="0" sz="2800" spc="-780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 u="heavy">
                <a:solidFill>
                  <a:srgbClr val="996666"/>
                </a:solidFill>
                <a:latin typeface="Arial"/>
                <a:cs typeface="Arial"/>
              </a:rPr>
              <a:t>мол</a:t>
            </a:r>
            <a:r>
              <a:rPr dirty="0" sz="2800" spc="-780" u="heavy">
                <a:solidFill>
                  <a:srgbClr val="996666"/>
                </a:solidFill>
                <a:latin typeface="Arial"/>
                <a:cs typeface="Arial"/>
              </a:rPr>
              <a:t> </a:t>
            </a:r>
            <a:r>
              <a:rPr dirty="0" sz="2800" spc="-20" u="heavy">
                <a:solidFill>
                  <a:srgbClr val="996666"/>
                </a:solidFill>
                <a:latin typeface="Arial"/>
                <a:cs typeface="Arial"/>
              </a:rPr>
              <a:t>о</a:t>
            </a:r>
            <a:r>
              <a:rPr dirty="0" sz="2800" spc="-35" u="heavy">
                <a:solidFill>
                  <a:srgbClr val="996666"/>
                </a:solidFill>
                <a:latin typeface="Arial"/>
                <a:cs typeface="Arial"/>
              </a:rPr>
              <a:t>м</a:t>
            </a:r>
            <a:r>
              <a:rPr dirty="0" sz="2800" spc="-10"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b="1">
                <a:latin typeface="Arial"/>
                <a:cs typeface="Arial"/>
              </a:rPr>
              <a:t>Фармакотерапия</a:t>
            </a:r>
            <a:r>
              <a:rPr dirty="0" spc="-15" b="1">
                <a:latin typeface="Arial"/>
                <a:cs typeface="Arial"/>
              </a:rPr>
              <a:t> </a:t>
            </a:r>
            <a:r>
              <a:rPr dirty="0" b="1">
                <a:latin typeface="Arial"/>
                <a:cs typeface="Arial"/>
              </a:rPr>
              <a:t>мигрени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7198995" cy="205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Абортивная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тер</a:t>
            </a:r>
            <a:r>
              <a:rPr dirty="0" sz="3200" spc="-10">
                <a:latin typeface="Arial"/>
                <a:cs typeface="Arial"/>
              </a:rPr>
              <a:t>а</a:t>
            </a:r>
            <a:r>
              <a:rPr dirty="0" sz="3200">
                <a:latin typeface="Arial"/>
                <a:cs typeface="Arial"/>
              </a:rPr>
              <a:t>пия</a:t>
            </a:r>
            <a:r>
              <a:rPr dirty="0" sz="3200" spc="-1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направлена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на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ку</a:t>
            </a:r>
            <a:r>
              <a:rPr dirty="0" sz="3200" spc="5">
                <a:latin typeface="Arial"/>
                <a:cs typeface="Arial"/>
              </a:rPr>
              <a:t>п</a:t>
            </a:r>
            <a:r>
              <a:rPr dirty="0" sz="3200">
                <a:latin typeface="Arial"/>
                <a:cs typeface="Arial"/>
              </a:rPr>
              <a:t>ир</a:t>
            </a:r>
            <a:r>
              <a:rPr dirty="0" sz="3200" spc="-1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вание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прист</a:t>
            </a:r>
            <a:r>
              <a:rPr dirty="0" sz="3200" spc="5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па</a:t>
            </a:r>
            <a:endParaRPr sz="3200">
              <a:latin typeface="Arial"/>
              <a:cs typeface="Arial"/>
            </a:endParaRPr>
          </a:p>
          <a:p>
            <a:pPr marL="355600" marR="119761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Превентивная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направлена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на</a:t>
            </a:r>
            <a:r>
              <a:rPr dirty="0" sz="3200">
                <a:latin typeface="Arial"/>
                <a:cs typeface="Arial"/>
              </a:rPr>
              <a:t> пред</a:t>
            </a:r>
            <a:r>
              <a:rPr dirty="0" sz="3200" spc="10">
                <a:latin typeface="Arial"/>
                <a:cs typeface="Arial"/>
              </a:rPr>
              <a:t>у</a:t>
            </a:r>
            <a:r>
              <a:rPr dirty="0" sz="3200">
                <a:latin typeface="Arial"/>
                <a:cs typeface="Arial"/>
              </a:rPr>
              <a:t>преждение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при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ту</a:t>
            </a:r>
            <a:r>
              <a:rPr dirty="0" sz="3200" spc="5">
                <a:latin typeface="Arial"/>
                <a:cs typeface="Arial"/>
              </a:rPr>
              <a:t>п</a:t>
            </a:r>
            <a:r>
              <a:rPr dirty="0" sz="3200">
                <a:latin typeface="Arial"/>
                <a:cs typeface="Arial"/>
              </a:rPr>
              <a:t>а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А</a:t>
            </a:r>
            <a:r>
              <a:rPr dirty="0" spc="-20"/>
              <a:t>б</a:t>
            </a:r>
            <a:r>
              <a:rPr dirty="0"/>
              <a:t>ортивная</a:t>
            </a:r>
            <a:r>
              <a:rPr dirty="0" spc="10"/>
              <a:t> </a:t>
            </a:r>
            <a:r>
              <a:rPr dirty="0"/>
              <a:t>терапия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6097905" cy="3206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А</a:t>
            </a:r>
            <a:r>
              <a:rPr dirty="0" sz="3200" spc="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АЛЬГЕТИ</a:t>
            </a:r>
            <a:r>
              <a:rPr dirty="0" sz="3200" spc="5" b="1">
                <a:latin typeface="Arial"/>
                <a:cs typeface="Arial"/>
              </a:rPr>
              <a:t>К</a:t>
            </a:r>
            <a:r>
              <a:rPr dirty="0" sz="3200" b="1">
                <a:latin typeface="Arial"/>
                <a:cs typeface="Arial"/>
              </a:rPr>
              <a:t>И</a:t>
            </a:r>
            <a:r>
              <a:rPr dirty="0" sz="3200" spc="-2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И НПВС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АГОНИ</a:t>
            </a:r>
            <a:r>
              <a:rPr dirty="0" sz="3200" spc="5" b="1">
                <a:latin typeface="Arial"/>
                <a:cs typeface="Arial"/>
              </a:rPr>
              <a:t>С</a:t>
            </a:r>
            <a:r>
              <a:rPr dirty="0" sz="3200" b="1">
                <a:latin typeface="Arial"/>
                <a:cs typeface="Arial"/>
              </a:rPr>
              <a:t>ТЫ</a:t>
            </a:r>
            <a:r>
              <a:rPr dirty="0" sz="3200" spc="-5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СЕРОТ</a:t>
            </a:r>
            <a:r>
              <a:rPr dirty="0" sz="3200" spc="5" b="1">
                <a:latin typeface="Arial"/>
                <a:cs typeface="Arial"/>
              </a:rPr>
              <a:t>О</a:t>
            </a:r>
            <a:r>
              <a:rPr dirty="0" sz="3200" b="1">
                <a:latin typeface="Arial"/>
                <a:cs typeface="Arial"/>
              </a:rPr>
              <a:t>НИНА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685"/>
              </a:spcBef>
              <a:buClr>
                <a:srgbClr val="99CCFF"/>
              </a:buClr>
              <a:buSzPct val="69642"/>
              <a:buFont typeface="Wingdings"/>
              <a:buChar char=""/>
              <a:tabLst>
                <a:tab pos="756920" algn="l"/>
              </a:tabLst>
            </a:pPr>
            <a:r>
              <a:rPr dirty="0" sz="2800" spc="-15" b="1">
                <a:latin typeface="Arial"/>
                <a:cs typeface="Arial"/>
              </a:rPr>
              <a:t>эрг</a:t>
            </a:r>
            <a:r>
              <a:rPr dirty="0" sz="2800" spc="-10" b="1">
                <a:latin typeface="Arial"/>
                <a:cs typeface="Arial"/>
              </a:rPr>
              <a:t>о</a:t>
            </a:r>
            <a:r>
              <a:rPr dirty="0" sz="2800" spc="-65" b="1">
                <a:latin typeface="Arial"/>
                <a:cs typeface="Arial"/>
              </a:rPr>
              <a:t>т</a:t>
            </a:r>
            <a:r>
              <a:rPr dirty="0" sz="2800" spc="-5" b="1">
                <a:latin typeface="Arial"/>
                <a:cs typeface="Arial"/>
              </a:rPr>
              <a:t>а</a:t>
            </a:r>
            <a:r>
              <a:rPr dirty="0" sz="2800" spc="-20" b="1">
                <a:latin typeface="Arial"/>
                <a:cs typeface="Arial"/>
              </a:rPr>
              <a:t>м</a:t>
            </a:r>
            <a:r>
              <a:rPr dirty="0" sz="2800" spc="-20" b="1">
                <a:latin typeface="Arial"/>
                <a:cs typeface="Arial"/>
              </a:rPr>
              <a:t>ин</a:t>
            </a:r>
            <a:endParaRPr sz="28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670"/>
              </a:spcBef>
              <a:buClr>
                <a:srgbClr val="99CCFF"/>
              </a:buClr>
              <a:buSzPct val="69642"/>
              <a:buFont typeface="Wingdings"/>
              <a:buChar char=""/>
              <a:tabLst>
                <a:tab pos="756920" algn="l"/>
              </a:tabLst>
            </a:pPr>
            <a:r>
              <a:rPr dirty="0" sz="2800" spc="-20" b="1">
                <a:latin typeface="Arial"/>
                <a:cs typeface="Arial"/>
              </a:rPr>
              <a:t>с</a:t>
            </a:r>
            <a:r>
              <a:rPr dirty="0" sz="2800" spc="-40" b="1">
                <a:latin typeface="Arial"/>
                <a:cs typeface="Arial"/>
              </a:rPr>
              <a:t>у</a:t>
            </a:r>
            <a:r>
              <a:rPr dirty="0" sz="2800" spc="-25" b="1">
                <a:latin typeface="Arial"/>
                <a:cs typeface="Arial"/>
              </a:rPr>
              <a:t>м</a:t>
            </a:r>
            <a:r>
              <a:rPr dirty="0" sz="2800" spc="-10" b="1">
                <a:latin typeface="Arial"/>
                <a:cs typeface="Arial"/>
              </a:rPr>
              <a:t>а</a:t>
            </a:r>
            <a:r>
              <a:rPr dirty="0" sz="2800" spc="-15" b="1">
                <a:latin typeface="Arial"/>
                <a:cs typeface="Arial"/>
              </a:rPr>
              <a:t>т</a:t>
            </a:r>
            <a:r>
              <a:rPr dirty="0" sz="2800" spc="-15" b="1">
                <a:latin typeface="Arial"/>
                <a:cs typeface="Arial"/>
              </a:rPr>
              <a:t>р</a:t>
            </a:r>
            <a:r>
              <a:rPr dirty="0" sz="2800" spc="-20" b="1">
                <a:latin typeface="Arial"/>
                <a:cs typeface="Arial"/>
              </a:rPr>
              <a:t>и</a:t>
            </a:r>
            <a:r>
              <a:rPr dirty="0" sz="2800" spc="-10" b="1">
                <a:latin typeface="Arial"/>
                <a:cs typeface="Arial"/>
              </a:rPr>
              <a:t>п</a:t>
            </a:r>
            <a:r>
              <a:rPr dirty="0" sz="2800" spc="-30" b="1">
                <a:latin typeface="Arial"/>
                <a:cs typeface="Arial"/>
              </a:rPr>
              <a:t>т</a:t>
            </a:r>
            <a:r>
              <a:rPr dirty="0" sz="2800" spc="-20" b="1">
                <a:latin typeface="Arial"/>
                <a:cs typeface="Arial"/>
              </a:rPr>
              <a:t>ан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А</a:t>
            </a:r>
            <a:r>
              <a:rPr dirty="0" sz="3200" spc="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ТАГО</a:t>
            </a:r>
            <a:r>
              <a:rPr dirty="0" sz="3200" spc="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ИСТЫ</a:t>
            </a:r>
            <a:r>
              <a:rPr dirty="0" sz="3200" spc="-3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ДОП</a:t>
            </a:r>
            <a:r>
              <a:rPr dirty="0" sz="3200" spc="10" b="1">
                <a:latin typeface="Arial"/>
                <a:cs typeface="Arial"/>
              </a:rPr>
              <a:t>А</a:t>
            </a:r>
            <a:r>
              <a:rPr dirty="0" sz="3200" b="1">
                <a:latin typeface="Arial"/>
                <a:cs typeface="Arial"/>
              </a:rPr>
              <a:t>МИНА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685"/>
              </a:spcBef>
              <a:buClr>
                <a:srgbClr val="99CCFF"/>
              </a:buClr>
              <a:buSzPct val="69642"/>
              <a:buFont typeface="Wingdings"/>
              <a:buChar char=""/>
              <a:tabLst>
                <a:tab pos="756920" algn="l"/>
              </a:tabLst>
            </a:pPr>
            <a:r>
              <a:rPr dirty="0" sz="2800" spc="-25" b="1">
                <a:latin typeface="Arial"/>
                <a:cs typeface="Arial"/>
              </a:rPr>
              <a:t>м</a:t>
            </a:r>
            <a:r>
              <a:rPr dirty="0" sz="2800" spc="-10" b="1">
                <a:latin typeface="Arial"/>
                <a:cs typeface="Arial"/>
              </a:rPr>
              <a:t>е</a:t>
            </a:r>
            <a:r>
              <a:rPr dirty="0" sz="2800" spc="-65" b="1">
                <a:latin typeface="Arial"/>
                <a:cs typeface="Arial"/>
              </a:rPr>
              <a:t>т</a:t>
            </a:r>
            <a:r>
              <a:rPr dirty="0" sz="2800" spc="-20" b="1">
                <a:latin typeface="Arial"/>
                <a:cs typeface="Arial"/>
              </a:rPr>
              <a:t>ок</a:t>
            </a:r>
            <a:r>
              <a:rPr dirty="0" sz="2800" spc="-5" b="1">
                <a:latin typeface="Arial"/>
                <a:cs typeface="Arial"/>
              </a:rPr>
              <a:t>л</a:t>
            </a:r>
            <a:r>
              <a:rPr dirty="0" sz="2800" spc="-20" b="1">
                <a:latin typeface="Arial"/>
                <a:cs typeface="Arial"/>
              </a:rPr>
              <a:t>опр</a:t>
            </a:r>
            <a:r>
              <a:rPr dirty="0" sz="2800" spc="-5" b="1">
                <a:latin typeface="Arial"/>
                <a:cs typeface="Arial"/>
              </a:rPr>
              <a:t>а</a:t>
            </a:r>
            <a:r>
              <a:rPr dirty="0" sz="2800" spc="-20" b="1">
                <a:latin typeface="Arial"/>
                <a:cs typeface="Arial"/>
              </a:rPr>
              <a:t>м</a:t>
            </a:r>
            <a:r>
              <a:rPr dirty="0" sz="2800" spc="-20" b="1">
                <a:latin typeface="Arial"/>
                <a:cs typeface="Arial"/>
              </a:rPr>
              <a:t>ид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Доказательная медицина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46910"/>
            <a:ext cx="7678420" cy="4212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88085">
              <a:lnSpc>
                <a:spcPts val="4015"/>
              </a:lnSpc>
            </a:pP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Ис</a:t>
            </a:r>
            <a:r>
              <a:rPr dirty="0" sz="3200" spc="-20" b="1">
                <a:solidFill>
                  <a:srgbClr val="0033CC"/>
                </a:solidFill>
                <a:latin typeface="Arial"/>
                <a:cs typeface="Arial"/>
              </a:rPr>
              <a:t>с</a:t>
            </a:r>
            <a:r>
              <a:rPr dirty="0" sz="3200" spc="-35" b="1">
                <a:solidFill>
                  <a:srgbClr val="0033CC"/>
                </a:solidFill>
                <a:latin typeface="Arial"/>
                <a:cs typeface="Arial"/>
              </a:rPr>
              <a:t>л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е</a:t>
            </a:r>
            <a:r>
              <a:rPr dirty="0" sz="3200" spc="-20" b="1">
                <a:solidFill>
                  <a:srgbClr val="0033CC"/>
                </a:solidFill>
                <a:latin typeface="Arial"/>
                <a:cs typeface="Arial"/>
              </a:rPr>
              <a:t>д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о</a:t>
            </a:r>
            <a:r>
              <a:rPr dirty="0" sz="3200" spc="-45" b="1">
                <a:solidFill>
                  <a:srgbClr val="0033CC"/>
                </a:solidFill>
                <a:latin typeface="Arial"/>
                <a:cs typeface="Arial"/>
              </a:rPr>
              <a:t>в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а</a:t>
            </a:r>
            <a:r>
              <a:rPr dirty="0" sz="3200" spc="-15" b="1">
                <a:solidFill>
                  <a:srgbClr val="0033CC"/>
                </a:solidFill>
                <a:latin typeface="Arial"/>
                <a:cs typeface="Arial"/>
              </a:rPr>
              <a:t>н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ие</a:t>
            </a:r>
            <a:r>
              <a:rPr dirty="0" sz="3200" spc="-30" b="1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33CC"/>
                </a:solidFill>
                <a:latin typeface="Arial"/>
                <a:cs typeface="Arial"/>
              </a:rPr>
              <a:t>Pradal</a:t>
            </a:r>
            <a:r>
              <a:rPr dirty="0" sz="3600" spc="-15" b="1">
                <a:solidFill>
                  <a:srgbClr val="0033CC"/>
                </a:solidFill>
                <a:latin typeface="Arial"/>
                <a:cs typeface="Arial"/>
              </a:rPr>
              <a:t>i</a:t>
            </a:r>
            <a:r>
              <a:rPr dirty="0" sz="3600" b="1">
                <a:solidFill>
                  <a:srgbClr val="0033CC"/>
                </a:solidFill>
                <a:latin typeface="Arial"/>
                <a:cs typeface="Arial"/>
              </a:rPr>
              <a:t>er</a:t>
            </a:r>
            <a:endParaRPr sz="3600">
              <a:latin typeface="Arial"/>
              <a:cs typeface="Arial"/>
            </a:endParaRPr>
          </a:p>
          <a:p>
            <a:pPr marL="355600" marR="6350" indent="-342900">
              <a:lnSpc>
                <a:spcPts val="2590"/>
              </a:lnSpc>
              <a:spcBef>
                <a:spcPts val="20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 sz="2400" b="1">
                <a:latin typeface="Arial"/>
                <a:cs typeface="Arial"/>
              </a:rPr>
              <a:t>В двойн</a:t>
            </a:r>
            <a:r>
              <a:rPr dirty="0" sz="2400" spc="5" b="1">
                <a:latin typeface="Arial"/>
                <a:cs typeface="Arial"/>
              </a:rPr>
              <a:t>ы</a:t>
            </a:r>
            <a:r>
              <a:rPr dirty="0" sz="2400" b="1">
                <a:latin typeface="Arial"/>
                <a:cs typeface="Arial"/>
              </a:rPr>
              <a:t>х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слепых</a:t>
            </a:r>
            <a:r>
              <a:rPr dirty="0" sz="2400" spc="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плаце</a:t>
            </a:r>
            <a:r>
              <a:rPr dirty="0" sz="2400" spc="5" b="1">
                <a:latin typeface="Arial"/>
                <a:cs typeface="Arial"/>
              </a:rPr>
              <a:t>б</a:t>
            </a:r>
            <a:r>
              <a:rPr dirty="0" sz="2400" b="1">
                <a:latin typeface="Arial"/>
                <a:cs typeface="Arial"/>
              </a:rPr>
              <a:t>о кон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ролирован</a:t>
            </a:r>
            <a:r>
              <a:rPr dirty="0" sz="2400" spc="5" b="1">
                <a:latin typeface="Arial"/>
                <a:cs typeface="Arial"/>
              </a:rPr>
              <a:t>н</a:t>
            </a:r>
            <a:r>
              <a:rPr dirty="0" sz="2400" b="1">
                <a:latin typeface="Arial"/>
                <a:cs typeface="Arial"/>
              </a:rPr>
              <a:t>ых</a:t>
            </a:r>
            <a:r>
              <a:rPr dirty="0" sz="2400" b="1">
                <a:latin typeface="Arial"/>
                <a:cs typeface="Arial"/>
              </a:rPr>
              <a:t> исследо</a:t>
            </a:r>
            <a:r>
              <a:rPr dirty="0" sz="2400" spc="5" b="1">
                <a:latin typeface="Arial"/>
                <a:cs typeface="Arial"/>
              </a:rPr>
              <a:t>в</a:t>
            </a:r>
            <a:r>
              <a:rPr dirty="0" sz="2400" b="1">
                <a:latin typeface="Arial"/>
                <a:cs typeface="Arial"/>
              </a:rPr>
              <a:t>аниях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на</a:t>
            </a:r>
            <a:r>
              <a:rPr dirty="0" sz="2400" spc="5" b="1">
                <a:latin typeface="Arial"/>
                <a:cs typeface="Arial"/>
              </a:rPr>
              <a:t>п</a:t>
            </a:r>
            <a:r>
              <a:rPr dirty="0" sz="2400" b="1">
                <a:latin typeface="Arial"/>
                <a:cs typeface="Arial"/>
              </a:rPr>
              <a:t>роксен в до</a:t>
            </a:r>
            <a:r>
              <a:rPr dirty="0" sz="2400" spc="-10" b="1">
                <a:latin typeface="Arial"/>
                <a:cs typeface="Arial"/>
              </a:rPr>
              <a:t>з</a:t>
            </a:r>
            <a:r>
              <a:rPr dirty="0" sz="2400" b="1">
                <a:latin typeface="Arial"/>
                <a:cs typeface="Arial"/>
              </a:rPr>
              <a:t>е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750</a:t>
            </a:r>
            <a:r>
              <a:rPr dirty="0" sz="2400" spc="-3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-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850 мг</a:t>
            </a:r>
            <a:r>
              <a:rPr dirty="0" sz="2400" b="1">
                <a:latin typeface="Arial"/>
                <a:cs typeface="Arial"/>
              </a:rPr>
              <a:t> (максим</a:t>
            </a:r>
            <a:r>
              <a:rPr dirty="0" sz="2400" spc="-25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м</a:t>
            </a:r>
            <a:r>
              <a:rPr dirty="0" sz="2400" spc="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1250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мг) в 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ечение</a:t>
            </a:r>
            <a:r>
              <a:rPr dirty="0" sz="2400" spc="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24 ч сни</a:t>
            </a:r>
            <a:r>
              <a:rPr dirty="0" sz="2400" spc="5" b="1">
                <a:latin typeface="Arial"/>
                <a:cs typeface="Arial"/>
              </a:rPr>
              <a:t>ж</a:t>
            </a:r>
            <a:r>
              <a:rPr dirty="0" sz="2400" b="1">
                <a:latin typeface="Arial"/>
                <a:cs typeface="Arial"/>
              </a:rPr>
              <a:t>ал</a:t>
            </a:r>
            <a:endParaRPr sz="2400">
              <a:latin typeface="Arial"/>
              <a:cs typeface="Arial"/>
            </a:endParaRPr>
          </a:p>
          <a:p>
            <a:pPr algn="just" marL="355600" marR="1092200">
              <a:lnSpc>
                <a:spcPts val="2590"/>
              </a:lnSpc>
              <a:spcBef>
                <a:spcPts val="5"/>
              </a:spcBef>
            </a:pPr>
            <a:r>
              <a:rPr dirty="0" sz="2400" b="1">
                <a:latin typeface="Arial"/>
                <a:cs typeface="Arial"/>
              </a:rPr>
              <a:t>ин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енсивнос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ь,</a:t>
            </a:r>
            <a:r>
              <a:rPr dirty="0" sz="2400" spc="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продолжи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ельнос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ь</a:t>
            </a:r>
            <a:r>
              <a:rPr dirty="0" sz="2400" spc="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МА,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ф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о</a:t>
            </a:r>
            <a:r>
              <a:rPr dirty="0" sz="2400" spc="-10" b="1">
                <a:latin typeface="Arial"/>
                <a:cs typeface="Arial"/>
              </a:rPr>
              <a:t>ф</a:t>
            </a:r>
            <a:r>
              <a:rPr dirty="0" sz="2400" b="1">
                <a:latin typeface="Arial"/>
                <a:cs typeface="Arial"/>
              </a:rPr>
              <a:t>обию</a:t>
            </a:r>
            <a:r>
              <a:rPr dirty="0" sz="2400" spc="3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и </a:t>
            </a:r>
            <a:r>
              <a:rPr dirty="0" sz="2400" spc="5" b="1">
                <a:latin typeface="Arial"/>
                <a:cs typeface="Arial"/>
              </a:rPr>
              <a:t>д</a:t>
            </a:r>
            <a:r>
              <a:rPr dirty="0" sz="2400" b="1">
                <a:latin typeface="Arial"/>
                <a:cs typeface="Arial"/>
              </a:rPr>
              <a:t>р</a:t>
            </a:r>
            <a:r>
              <a:rPr dirty="0" sz="2400" spc="-25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гие</a:t>
            </a:r>
            <a:r>
              <a:rPr dirty="0" sz="2400" spc="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ассоцииро</a:t>
            </a:r>
            <a:r>
              <a:rPr dirty="0" sz="2400" spc="5" b="1">
                <a:latin typeface="Arial"/>
                <a:cs typeface="Arial"/>
              </a:rPr>
              <a:t>в</a:t>
            </a:r>
            <a:r>
              <a:rPr dirty="0" sz="2400" b="1">
                <a:latin typeface="Arial"/>
                <a:cs typeface="Arial"/>
              </a:rPr>
              <a:t>ан</a:t>
            </a:r>
            <a:r>
              <a:rPr dirty="0" sz="2400" spc="5" b="1">
                <a:latin typeface="Arial"/>
                <a:cs typeface="Arial"/>
              </a:rPr>
              <a:t>н</a:t>
            </a:r>
            <a:r>
              <a:rPr dirty="0" sz="2400" b="1">
                <a:latin typeface="Arial"/>
                <a:cs typeface="Arial"/>
              </a:rPr>
              <a:t>ые</a:t>
            </a:r>
            <a:r>
              <a:rPr dirty="0" sz="2400" b="1">
                <a:latin typeface="Arial"/>
                <a:cs typeface="Arial"/>
              </a:rPr>
              <a:t> сим</a:t>
            </a:r>
            <a:r>
              <a:rPr dirty="0" sz="2400" spc="5" b="1">
                <a:latin typeface="Arial"/>
                <a:cs typeface="Arial"/>
              </a:rPr>
              <a:t>п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омы</a:t>
            </a:r>
            <a:r>
              <a:rPr dirty="0" sz="2400" spc="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э</a:t>
            </a:r>
            <a:r>
              <a:rPr dirty="0" sz="2400" spc="-15" b="1">
                <a:latin typeface="Arial"/>
                <a:cs typeface="Arial"/>
              </a:rPr>
              <a:t>ф</a:t>
            </a:r>
            <a:r>
              <a:rPr dirty="0" sz="2400" spc="-10" b="1">
                <a:latin typeface="Arial"/>
                <a:cs typeface="Arial"/>
              </a:rPr>
              <a:t>ф</a:t>
            </a:r>
            <a:r>
              <a:rPr dirty="0" sz="2400" b="1">
                <a:latin typeface="Arial"/>
                <a:cs typeface="Arial"/>
              </a:rPr>
              <a:t>ек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ив</a:t>
            </a:r>
            <a:r>
              <a:rPr dirty="0" sz="2400" spc="5" b="1">
                <a:latin typeface="Arial"/>
                <a:cs typeface="Arial"/>
              </a:rPr>
              <a:t>н</a:t>
            </a:r>
            <a:r>
              <a:rPr dirty="0" sz="2400" b="1">
                <a:latin typeface="Arial"/>
                <a:cs typeface="Arial"/>
              </a:rPr>
              <a:t>ее,</a:t>
            </a:r>
            <a:r>
              <a:rPr dirty="0" sz="2400" spc="5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чем плаце</a:t>
            </a:r>
            <a:r>
              <a:rPr dirty="0" sz="2400" spc="5" b="1">
                <a:latin typeface="Arial"/>
                <a:cs typeface="Arial"/>
              </a:rPr>
              <a:t>б</a:t>
            </a:r>
            <a:r>
              <a:rPr dirty="0" sz="2400" b="1">
                <a:latin typeface="Arial"/>
                <a:cs typeface="Arial"/>
              </a:rPr>
              <a:t>о;</a:t>
            </a:r>
            <a:endParaRPr sz="2400">
              <a:latin typeface="Arial"/>
              <a:cs typeface="Arial"/>
            </a:endParaRPr>
          </a:p>
          <a:p>
            <a:pPr marL="355600" marR="19685" indent="-342900">
              <a:lnSpc>
                <a:spcPct val="90000"/>
              </a:lnSpc>
              <a:spcBef>
                <a:spcPts val="535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 sz="2400" b="1">
                <a:latin typeface="Arial"/>
                <a:cs typeface="Arial"/>
              </a:rPr>
              <a:t>в дозе 825 мг (максим</a:t>
            </a:r>
            <a:r>
              <a:rPr dirty="0" sz="2400" spc="-25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м</a:t>
            </a:r>
            <a:r>
              <a:rPr dirty="0" sz="2400" spc="2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1350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мг) б</a:t>
            </a:r>
            <a:r>
              <a:rPr dirty="0" sz="2400" spc="5" b="1">
                <a:latin typeface="Arial"/>
                <a:cs typeface="Arial"/>
              </a:rPr>
              <a:t>ы</a:t>
            </a:r>
            <a:r>
              <a:rPr dirty="0" sz="2400" b="1">
                <a:latin typeface="Arial"/>
                <a:cs typeface="Arial"/>
              </a:rPr>
              <a:t>л</a:t>
            </a:r>
            <a:r>
              <a:rPr dirty="0" sz="2400" b="1">
                <a:latin typeface="Arial"/>
                <a:cs typeface="Arial"/>
              </a:rPr>
              <a:t> э</a:t>
            </a:r>
            <a:r>
              <a:rPr dirty="0" sz="2400" spc="-15" b="1">
                <a:latin typeface="Arial"/>
                <a:cs typeface="Arial"/>
              </a:rPr>
              <a:t>ф</a:t>
            </a:r>
            <a:r>
              <a:rPr dirty="0" sz="2400" spc="-15" b="1">
                <a:latin typeface="Arial"/>
                <a:cs typeface="Arial"/>
              </a:rPr>
              <a:t>ф</a:t>
            </a:r>
            <a:r>
              <a:rPr dirty="0" sz="2400" b="1">
                <a:latin typeface="Arial"/>
                <a:cs typeface="Arial"/>
              </a:rPr>
              <a:t>ек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ивнее</a:t>
            </a:r>
            <a:r>
              <a:rPr dirty="0" sz="2400" spc="6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смеси 2 мг </a:t>
            </a:r>
            <a:r>
              <a:rPr dirty="0" sz="2400" spc="-10" b="1">
                <a:latin typeface="Arial"/>
                <a:cs typeface="Arial"/>
              </a:rPr>
              <a:t>э</a:t>
            </a:r>
            <a:r>
              <a:rPr dirty="0" sz="2400" b="1">
                <a:latin typeface="Arial"/>
                <a:cs typeface="Arial"/>
              </a:rPr>
              <a:t>рго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амина</a:t>
            </a:r>
            <a:r>
              <a:rPr dirty="0" sz="2400" spc="25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ар</a:t>
            </a:r>
            <a:r>
              <a:rPr dirty="0" sz="2400" spc="-3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р</a:t>
            </a:r>
            <a:r>
              <a:rPr dirty="0" sz="2400" spc="5" b="1">
                <a:latin typeface="Arial"/>
                <a:cs typeface="Arial"/>
              </a:rPr>
              <a:t>а</a:t>
            </a:r>
            <a:r>
              <a:rPr dirty="0" sz="2400" spc="-1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а,</a:t>
            </a:r>
            <a:r>
              <a:rPr dirty="0" sz="2400" b="1">
                <a:latin typeface="Arial"/>
                <a:cs typeface="Arial"/>
              </a:rPr>
              <a:t> 91,5</a:t>
            </a:r>
            <a:r>
              <a:rPr dirty="0" sz="2400" spc="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мг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ко</a:t>
            </a:r>
            <a:r>
              <a:rPr dirty="0" sz="2400" spc="-10" b="1">
                <a:latin typeface="Arial"/>
                <a:cs typeface="Arial"/>
              </a:rPr>
              <a:t>ф</a:t>
            </a:r>
            <a:r>
              <a:rPr dirty="0" sz="2400" b="1">
                <a:latin typeface="Arial"/>
                <a:cs typeface="Arial"/>
              </a:rPr>
              <a:t>еина</a:t>
            </a:r>
            <a:r>
              <a:rPr dirty="0" sz="2400" spc="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и 50 мг ц</a:t>
            </a:r>
            <a:r>
              <a:rPr dirty="0" sz="2400" spc="5" b="1">
                <a:latin typeface="Arial"/>
                <a:cs typeface="Arial"/>
              </a:rPr>
              <a:t>и</a:t>
            </a:r>
            <a:r>
              <a:rPr dirty="0" sz="2400" b="1">
                <a:latin typeface="Arial"/>
                <a:cs typeface="Arial"/>
              </a:rPr>
              <a:t>клиди</a:t>
            </a:r>
            <a:r>
              <a:rPr dirty="0" sz="2400" spc="5" b="1">
                <a:latin typeface="Arial"/>
                <a:cs typeface="Arial"/>
              </a:rPr>
              <a:t>н</a:t>
            </a:r>
            <a:r>
              <a:rPr dirty="0" sz="2400" b="1">
                <a:latin typeface="Arial"/>
                <a:cs typeface="Arial"/>
              </a:rPr>
              <a:t>а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хлоргидра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а</a:t>
            </a:r>
            <a:r>
              <a:rPr dirty="0" sz="2400" b="1">
                <a:latin typeface="Arial"/>
                <a:cs typeface="Arial"/>
              </a:rPr>
              <a:t> в снижении ин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енсивнос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и</a:t>
            </a:r>
            <a:r>
              <a:rPr dirty="0" sz="2400" spc="5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головной</a:t>
            </a:r>
            <a:r>
              <a:rPr dirty="0" sz="2400" spc="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боли,</a:t>
            </a:r>
            <a:r>
              <a:rPr dirty="0" sz="240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ошно</a:t>
            </a:r>
            <a:r>
              <a:rPr dirty="0" sz="2400" spc="-20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ы,</a:t>
            </a:r>
            <a:r>
              <a:rPr dirty="0" sz="2400" spc="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но не продолж</a:t>
            </a:r>
            <a:r>
              <a:rPr dirty="0" sz="2400" spc="5" b="1">
                <a:latin typeface="Arial"/>
                <a:cs typeface="Arial"/>
              </a:rPr>
              <a:t>и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ель</a:t>
            </a:r>
            <a:r>
              <a:rPr dirty="0" sz="2400" spc="5" b="1">
                <a:latin typeface="Arial"/>
                <a:cs typeface="Arial"/>
              </a:rPr>
              <a:t>н</a:t>
            </a:r>
            <a:r>
              <a:rPr dirty="0" sz="2400" b="1">
                <a:latin typeface="Arial"/>
                <a:cs typeface="Arial"/>
              </a:rPr>
              <a:t>ос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b="1">
                <a:latin typeface="Arial"/>
                <a:cs typeface="Arial"/>
              </a:rPr>
              <a:t>и</a:t>
            </a:r>
            <a:r>
              <a:rPr dirty="0" sz="2400" spc="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прис</a:t>
            </a:r>
            <a:r>
              <a:rPr dirty="0" sz="2400" spc="-25" b="1">
                <a:latin typeface="Arial"/>
                <a:cs typeface="Arial"/>
              </a:rPr>
              <a:t>т</a:t>
            </a:r>
            <a:r>
              <a:rPr dirty="0" sz="2400" spc="-25" b="1">
                <a:latin typeface="Arial"/>
                <a:cs typeface="Arial"/>
              </a:rPr>
              <a:t>у</a:t>
            </a:r>
            <a:r>
              <a:rPr dirty="0" sz="2400" b="1">
                <a:latin typeface="Arial"/>
                <a:cs typeface="Arial"/>
              </a:rPr>
              <a:t>па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Доказательная медицина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168" y="1447419"/>
            <a:ext cx="7590790" cy="4070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1460">
              <a:lnSpc>
                <a:spcPct val="100000"/>
              </a:lnSpc>
            </a:pP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Ис</a:t>
            </a:r>
            <a:r>
              <a:rPr dirty="0" sz="3200" spc="-20" b="1">
                <a:solidFill>
                  <a:srgbClr val="0033CC"/>
                </a:solidFill>
                <a:latin typeface="Arial"/>
                <a:cs typeface="Arial"/>
              </a:rPr>
              <a:t>с</a:t>
            </a:r>
            <a:r>
              <a:rPr dirty="0" sz="3200" spc="-35" b="1">
                <a:solidFill>
                  <a:srgbClr val="0033CC"/>
                </a:solidFill>
                <a:latin typeface="Arial"/>
                <a:cs typeface="Arial"/>
              </a:rPr>
              <a:t>л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е</a:t>
            </a:r>
            <a:r>
              <a:rPr dirty="0" sz="3200" spc="-20" b="1">
                <a:solidFill>
                  <a:srgbClr val="0033CC"/>
                </a:solidFill>
                <a:latin typeface="Arial"/>
                <a:cs typeface="Arial"/>
              </a:rPr>
              <a:t>д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о</a:t>
            </a:r>
            <a:r>
              <a:rPr dirty="0" sz="3200" spc="-45" b="1">
                <a:solidFill>
                  <a:srgbClr val="0033CC"/>
                </a:solidFill>
                <a:latin typeface="Arial"/>
                <a:cs typeface="Arial"/>
              </a:rPr>
              <a:t>в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а</a:t>
            </a:r>
            <a:r>
              <a:rPr dirty="0" sz="3200" spc="-15" b="1">
                <a:solidFill>
                  <a:srgbClr val="0033CC"/>
                </a:solidFill>
                <a:latin typeface="Arial"/>
                <a:cs typeface="Arial"/>
              </a:rPr>
              <a:t>н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ие</a:t>
            </a:r>
            <a:r>
              <a:rPr dirty="0" sz="3200" spc="-40" b="1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dirty="0" sz="3200" spc="-185" b="1">
                <a:solidFill>
                  <a:srgbClr val="0033CC"/>
                </a:solidFill>
                <a:latin typeface="Arial"/>
                <a:cs typeface="Arial"/>
              </a:rPr>
              <a:t>T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re</a:t>
            </a:r>
            <a:r>
              <a:rPr dirty="0" sz="3200" spc="-15" b="1">
                <a:solidFill>
                  <a:srgbClr val="0033CC"/>
                </a:solidFill>
                <a:latin typeface="Arial"/>
                <a:cs typeface="Arial"/>
              </a:rPr>
              <a:t>v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es</a:t>
            </a:r>
            <a:endParaRPr sz="32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126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5600" algn="l"/>
              </a:tabLst>
            </a:pPr>
            <a:r>
              <a:rPr dirty="0" sz="3200" b="1">
                <a:latin typeface="Arial"/>
                <a:cs typeface="Arial"/>
              </a:rPr>
              <a:t>Напрокс</a:t>
            </a:r>
            <a:r>
              <a:rPr dirty="0" sz="3200" spc="-15" b="1">
                <a:latin typeface="Arial"/>
                <a:cs typeface="Arial"/>
              </a:rPr>
              <a:t>е</a:t>
            </a:r>
            <a:r>
              <a:rPr dirty="0" sz="3200" b="1">
                <a:latin typeface="Arial"/>
                <a:cs typeface="Arial"/>
              </a:rPr>
              <a:t>н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в</a:t>
            </a:r>
            <a:r>
              <a:rPr dirty="0" sz="3200" spc="-1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дозе</a:t>
            </a:r>
            <a:r>
              <a:rPr dirty="0" sz="3200" spc="-1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7</a:t>
            </a:r>
            <a:r>
              <a:rPr dirty="0" sz="3200" spc="-15" b="1">
                <a:latin typeface="Arial"/>
                <a:cs typeface="Arial"/>
              </a:rPr>
              <a:t>5</a:t>
            </a:r>
            <a:r>
              <a:rPr dirty="0" sz="3200" b="1">
                <a:latin typeface="Arial"/>
                <a:cs typeface="Arial"/>
              </a:rPr>
              <a:t>0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мг (макси</a:t>
            </a:r>
            <a:r>
              <a:rPr dirty="0" sz="3200" spc="-10" b="1">
                <a:latin typeface="Arial"/>
                <a:cs typeface="Arial"/>
              </a:rPr>
              <a:t>м</a:t>
            </a:r>
            <a:r>
              <a:rPr dirty="0" sz="3200" spc="-20" b="1">
                <a:latin typeface="Arial"/>
                <a:cs typeface="Arial"/>
              </a:rPr>
              <a:t>у</a:t>
            </a:r>
            <a:r>
              <a:rPr dirty="0" sz="3200" b="1">
                <a:latin typeface="Arial"/>
                <a:cs typeface="Arial"/>
              </a:rPr>
              <a:t>м</a:t>
            </a:r>
            <a:r>
              <a:rPr dirty="0" sz="3200" b="1">
                <a:latin typeface="Arial"/>
                <a:cs typeface="Arial"/>
              </a:rPr>
              <a:t> 1</a:t>
            </a:r>
            <a:r>
              <a:rPr dirty="0" sz="3200" spc="-10" b="1">
                <a:latin typeface="Arial"/>
                <a:cs typeface="Arial"/>
              </a:rPr>
              <a:t>7</a:t>
            </a:r>
            <a:r>
              <a:rPr dirty="0" sz="3200" b="1">
                <a:latin typeface="Arial"/>
                <a:cs typeface="Arial"/>
              </a:rPr>
              <a:t>50</a:t>
            </a:r>
            <a:r>
              <a:rPr dirty="0" sz="3200" spc="-1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мг)</a:t>
            </a:r>
            <a:r>
              <a:rPr dirty="0" sz="3200" spc="-3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был эффектив</a:t>
            </a:r>
            <a:r>
              <a:rPr dirty="0" sz="3200" spc="-10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ее</a:t>
            </a:r>
            <a:r>
              <a:rPr dirty="0" sz="3200" spc="-5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2 мг</a:t>
            </a:r>
            <a:r>
              <a:rPr dirty="0" sz="3200" b="1">
                <a:latin typeface="Arial"/>
                <a:cs typeface="Arial"/>
              </a:rPr>
              <a:t> (максим</a:t>
            </a:r>
            <a:r>
              <a:rPr dirty="0" sz="3200" spc="-15" b="1">
                <a:latin typeface="Arial"/>
                <a:cs typeface="Arial"/>
              </a:rPr>
              <a:t>у</a:t>
            </a:r>
            <a:r>
              <a:rPr dirty="0" sz="3200" b="1">
                <a:latin typeface="Arial"/>
                <a:cs typeface="Arial"/>
              </a:rPr>
              <a:t>м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4 мг)</a:t>
            </a:r>
            <a:r>
              <a:rPr dirty="0" sz="3200" spc="-3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эр</a:t>
            </a:r>
            <a:r>
              <a:rPr dirty="0" sz="3200" spc="-10" b="1">
                <a:latin typeface="Arial"/>
                <a:cs typeface="Arial"/>
              </a:rPr>
              <a:t>г</a:t>
            </a:r>
            <a:r>
              <a:rPr dirty="0" sz="3200" b="1">
                <a:latin typeface="Arial"/>
                <a:cs typeface="Arial"/>
              </a:rPr>
              <a:t>отамина</a:t>
            </a:r>
            <a:r>
              <a:rPr dirty="0" sz="3200" spc="-3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в</a:t>
            </a:r>
            <a:r>
              <a:rPr dirty="0" sz="3200" b="1">
                <a:latin typeface="Arial"/>
                <a:cs typeface="Arial"/>
              </a:rPr>
              <a:t> сн</a:t>
            </a:r>
            <a:r>
              <a:rPr dirty="0" sz="3200" spc="-10" b="1">
                <a:latin typeface="Arial"/>
                <a:cs typeface="Arial"/>
              </a:rPr>
              <a:t>и</a:t>
            </a:r>
            <a:r>
              <a:rPr dirty="0" sz="3200" b="1">
                <a:latin typeface="Arial"/>
                <a:cs typeface="Arial"/>
              </a:rPr>
              <a:t>же</a:t>
            </a:r>
            <a:r>
              <a:rPr dirty="0" sz="3200" spc="-1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ии </a:t>
            </a:r>
            <a:r>
              <a:rPr dirty="0" sz="3200" spc="-10" b="1">
                <a:latin typeface="Arial"/>
                <a:cs typeface="Arial"/>
              </a:rPr>
              <a:t>и</a:t>
            </a:r>
            <a:r>
              <a:rPr dirty="0" sz="3200" b="1">
                <a:latin typeface="Arial"/>
                <a:cs typeface="Arial"/>
              </a:rPr>
              <a:t>нте</a:t>
            </a:r>
            <a:r>
              <a:rPr dirty="0" sz="3200" spc="-10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си</a:t>
            </a:r>
            <a:r>
              <a:rPr dirty="0" sz="3200" spc="-10" b="1">
                <a:latin typeface="Arial"/>
                <a:cs typeface="Arial"/>
              </a:rPr>
              <a:t>в</a:t>
            </a:r>
            <a:r>
              <a:rPr dirty="0" sz="3200" b="1">
                <a:latin typeface="Arial"/>
                <a:cs typeface="Arial"/>
              </a:rPr>
              <a:t>но</a:t>
            </a:r>
            <a:r>
              <a:rPr dirty="0" sz="3200" spc="-10" b="1">
                <a:latin typeface="Arial"/>
                <a:cs typeface="Arial"/>
              </a:rPr>
              <a:t>с</a:t>
            </a:r>
            <a:r>
              <a:rPr dirty="0" sz="3200" b="1">
                <a:latin typeface="Arial"/>
                <a:cs typeface="Arial"/>
              </a:rPr>
              <a:t>ти</a:t>
            </a:r>
            <a:r>
              <a:rPr dirty="0" sz="3200" spc="-4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головной</a:t>
            </a:r>
            <a:r>
              <a:rPr dirty="0" sz="3200" b="1">
                <a:latin typeface="Arial"/>
                <a:cs typeface="Arial"/>
              </a:rPr>
              <a:t> боли</a:t>
            </a:r>
            <a:r>
              <a:rPr dirty="0" sz="3200" spc="-2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при</a:t>
            </a:r>
            <a:r>
              <a:rPr dirty="0" sz="3200" spc="-1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к</a:t>
            </a:r>
            <a:r>
              <a:rPr dirty="0" sz="3200" spc="5" b="1">
                <a:latin typeface="Arial"/>
                <a:cs typeface="Arial"/>
              </a:rPr>
              <a:t>л</a:t>
            </a:r>
            <a:r>
              <a:rPr dirty="0" sz="3200" b="1">
                <a:latin typeface="Arial"/>
                <a:cs typeface="Arial"/>
              </a:rPr>
              <a:t>а</a:t>
            </a:r>
            <a:r>
              <a:rPr dirty="0" sz="3200" spc="-10" b="1">
                <a:latin typeface="Arial"/>
                <a:cs typeface="Arial"/>
              </a:rPr>
              <a:t>с</a:t>
            </a:r>
            <a:r>
              <a:rPr dirty="0" sz="3200" b="1">
                <a:latin typeface="Arial"/>
                <a:cs typeface="Arial"/>
              </a:rPr>
              <a:t>сич</a:t>
            </a:r>
            <a:r>
              <a:rPr dirty="0" sz="3200" spc="-20" b="1">
                <a:latin typeface="Arial"/>
                <a:cs typeface="Arial"/>
              </a:rPr>
              <a:t>е</a:t>
            </a:r>
            <a:r>
              <a:rPr dirty="0" sz="3200" b="1">
                <a:latin typeface="Arial"/>
                <a:cs typeface="Arial"/>
              </a:rPr>
              <a:t>ской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мигре</a:t>
            </a:r>
            <a:r>
              <a:rPr dirty="0" sz="3200" spc="-1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и,</a:t>
            </a:r>
            <a:r>
              <a:rPr dirty="0" sz="3200" b="1">
                <a:latin typeface="Arial"/>
                <a:cs typeface="Arial"/>
              </a:rPr>
              <a:t> ко</a:t>
            </a:r>
            <a:r>
              <a:rPr dirty="0" sz="3200" spc="5" b="1">
                <a:latin typeface="Arial"/>
                <a:cs typeface="Arial"/>
              </a:rPr>
              <a:t>л</a:t>
            </a:r>
            <a:r>
              <a:rPr dirty="0" sz="3200" b="1">
                <a:latin typeface="Arial"/>
                <a:cs typeface="Arial"/>
              </a:rPr>
              <a:t>иче</a:t>
            </a:r>
            <a:r>
              <a:rPr dirty="0" sz="3200" spc="-20" b="1">
                <a:latin typeface="Arial"/>
                <a:cs typeface="Arial"/>
              </a:rPr>
              <a:t>с</a:t>
            </a:r>
            <a:r>
              <a:rPr dirty="0" sz="3200" b="1">
                <a:latin typeface="Arial"/>
                <a:cs typeface="Arial"/>
              </a:rPr>
              <a:t>тво</a:t>
            </a:r>
            <a:r>
              <a:rPr dirty="0" sz="3200" spc="-5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побоч</a:t>
            </a:r>
            <a:r>
              <a:rPr dirty="0" sz="3200" spc="-1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ых явле</a:t>
            </a:r>
            <a:r>
              <a:rPr dirty="0" sz="3200" spc="-10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ий</a:t>
            </a:r>
            <a:r>
              <a:rPr dirty="0" sz="3200" b="1">
                <a:latin typeface="Arial"/>
                <a:cs typeface="Arial"/>
              </a:rPr>
              <a:t> было</a:t>
            </a:r>
            <a:r>
              <a:rPr dirty="0" sz="3200" spc="-1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од</a:t>
            </a:r>
            <a:r>
              <a:rPr dirty="0" sz="3200" spc="-10" b="1">
                <a:latin typeface="Arial"/>
                <a:cs typeface="Arial"/>
              </a:rPr>
              <a:t>и</a:t>
            </a:r>
            <a:r>
              <a:rPr dirty="0" sz="3200" b="1">
                <a:latin typeface="Arial"/>
                <a:cs typeface="Arial"/>
              </a:rPr>
              <a:t>наковым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Доказательная медицина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46910"/>
            <a:ext cx="7636509" cy="4215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14450">
              <a:lnSpc>
                <a:spcPct val="100000"/>
              </a:lnSpc>
            </a:pP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Ис</a:t>
            </a:r>
            <a:r>
              <a:rPr dirty="0" sz="3200" spc="-20" b="1">
                <a:solidFill>
                  <a:srgbClr val="0033CC"/>
                </a:solidFill>
                <a:latin typeface="Arial"/>
                <a:cs typeface="Arial"/>
              </a:rPr>
              <a:t>с</a:t>
            </a:r>
            <a:r>
              <a:rPr dirty="0" sz="3200" spc="-35" b="1">
                <a:solidFill>
                  <a:srgbClr val="0033CC"/>
                </a:solidFill>
                <a:latin typeface="Arial"/>
                <a:cs typeface="Arial"/>
              </a:rPr>
              <a:t>л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е</a:t>
            </a:r>
            <a:r>
              <a:rPr dirty="0" sz="3200" spc="-20" b="1">
                <a:solidFill>
                  <a:srgbClr val="0033CC"/>
                </a:solidFill>
                <a:latin typeface="Arial"/>
                <a:cs typeface="Arial"/>
              </a:rPr>
              <a:t>д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о</a:t>
            </a:r>
            <a:r>
              <a:rPr dirty="0" sz="3200" spc="-45" b="1">
                <a:solidFill>
                  <a:srgbClr val="0033CC"/>
                </a:solidFill>
                <a:latin typeface="Arial"/>
                <a:cs typeface="Arial"/>
              </a:rPr>
              <a:t>в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а</a:t>
            </a:r>
            <a:r>
              <a:rPr dirty="0" sz="3200" spc="-15" b="1">
                <a:solidFill>
                  <a:srgbClr val="0033CC"/>
                </a:solidFill>
                <a:latin typeface="Arial"/>
                <a:cs typeface="Arial"/>
              </a:rPr>
              <a:t>н</a:t>
            </a:r>
            <a:r>
              <a:rPr dirty="0" sz="3200" b="1">
                <a:solidFill>
                  <a:srgbClr val="0033CC"/>
                </a:solidFill>
                <a:latin typeface="Arial"/>
                <a:cs typeface="Arial"/>
              </a:rPr>
              <a:t>ие</a:t>
            </a:r>
            <a:r>
              <a:rPr dirty="0" sz="3200" spc="-30" b="1">
                <a:solidFill>
                  <a:srgbClr val="0033CC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0033CC"/>
                </a:solidFill>
                <a:latin typeface="Arial"/>
                <a:cs typeface="Arial"/>
              </a:rPr>
              <a:t>Sargent</a:t>
            </a:r>
            <a:endParaRPr sz="36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192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в</a:t>
            </a:r>
            <a:r>
              <a:rPr dirty="0" sz="3200" spc="-1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дозе 825</a:t>
            </a:r>
            <a:r>
              <a:rPr dirty="0" sz="3200" spc="-1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мг (максимум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1100</a:t>
            </a:r>
            <a:r>
              <a:rPr dirty="0" sz="3200" spc="-2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мг)</a:t>
            </a:r>
            <a:r>
              <a:rPr dirty="0" sz="3200" b="1">
                <a:latin typeface="Arial"/>
                <a:cs typeface="Arial"/>
              </a:rPr>
              <a:t> напр</a:t>
            </a:r>
            <a:r>
              <a:rPr dirty="0" sz="3200" spc="-10" b="1">
                <a:latin typeface="Arial"/>
                <a:cs typeface="Arial"/>
              </a:rPr>
              <a:t>о</a:t>
            </a:r>
            <a:r>
              <a:rPr dirty="0" sz="3200" b="1">
                <a:latin typeface="Arial"/>
                <a:cs typeface="Arial"/>
              </a:rPr>
              <a:t>ксе</a:t>
            </a:r>
            <a:r>
              <a:rPr dirty="0" sz="3200" spc="-2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-</a:t>
            </a:r>
            <a:r>
              <a:rPr dirty="0" sz="3200" b="1">
                <a:latin typeface="Arial"/>
                <a:cs typeface="Arial"/>
              </a:rPr>
              <a:t>натрий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с той</a:t>
            </a:r>
            <a:r>
              <a:rPr dirty="0" sz="3200" spc="-3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же</a:t>
            </a:r>
            <a:r>
              <a:rPr dirty="0" sz="3200" b="1">
                <a:latin typeface="Arial"/>
                <a:cs typeface="Arial"/>
              </a:rPr>
              <a:t> эф</a:t>
            </a:r>
            <a:r>
              <a:rPr dirty="0" sz="3200" spc="5" b="1">
                <a:latin typeface="Arial"/>
                <a:cs typeface="Arial"/>
              </a:rPr>
              <a:t>ф</a:t>
            </a:r>
            <a:r>
              <a:rPr dirty="0" sz="3200" b="1">
                <a:latin typeface="Arial"/>
                <a:cs typeface="Arial"/>
              </a:rPr>
              <a:t>ек</a:t>
            </a:r>
            <a:r>
              <a:rPr dirty="0" sz="3200" spc="5" b="1">
                <a:latin typeface="Arial"/>
                <a:cs typeface="Arial"/>
              </a:rPr>
              <a:t>т</a:t>
            </a:r>
            <a:r>
              <a:rPr dirty="0" sz="3200" b="1">
                <a:latin typeface="Arial"/>
                <a:cs typeface="Arial"/>
              </a:rPr>
              <a:t>и</a:t>
            </a:r>
            <a:r>
              <a:rPr dirty="0" sz="3200" spc="-15" b="1">
                <a:latin typeface="Arial"/>
                <a:cs typeface="Arial"/>
              </a:rPr>
              <a:t>в</a:t>
            </a:r>
            <a:r>
              <a:rPr dirty="0" sz="3200" b="1">
                <a:latin typeface="Arial"/>
                <a:cs typeface="Arial"/>
              </a:rPr>
              <a:t>нос</a:t>
            </a:r>
            <a:r>
              <a:rPr dirty="0" sz="3200" spc="-10" b="1">
                <a:latin typeface="Arial"/>
                <a:cs typeface="Arial"/>
              </a:rPr>
              <a:t>т</a:t>
            </a:r>
            <a:r>
              <a:rPr dirty="0" sz="3200" b="1">
                <a:latin typeface="Arial"/>
                <a:cs typeface="Arial"/>
              </a:rPr>
              <a:t>ью,</a:t>
            </a:r>
            <a:r>
              <a:rPr dirty="0" sz="3200" spc="-3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что и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2 мг</a:t>
            </a:r>
            <a:r>
              <a:rPr dirty="0" sz="3200" b="1">
                <a:latin typeface="Arial"/>
                <a:cs typeface="Arial"/>
              </a:rPr>
              <a:t> (</a:t>
            </a:r>
            <a:r>
              <a:rPr dirty="0" sz="3200" spc="5" b="1">
                <a:latin typeface="Arial"/>
                <a:cs typeface="Arial"/>
              </a:rPr>
              <a:t>м</a:t>
            </a:r>
            <a:r>
              <a:rPr dirty="0" sz="3200" b="1">
                <a:latin typeface="Arial"/>
                <a:cs typeface="Arial"/>
              </a:rPr>
              <a:t>аксимум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3 мг)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эрготамина</a:t>
            </a:r>
            <a:r>
              <a:rPr dirty="0" sz="3200" b="1">
                <a:latin typeface="Arial"/>
                <a:cs typeface="Arial"/>
              </a:rPr>
              <a:t> тартрата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купировал</a:t>
            </a:r>
            <a:r>
              <a:rPr dirty="0" sz="3200" spc="-2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головную боль</a:t>
            </a:r>
            <a:r>
              <a:rPr dirty="0" sz="3200" b="1">
                <a:latin typeface="Arial"/>
                <a:cs typeface="Arial"/>
              </a:rPr>
              <a:t> и</a:t>
            </a:r>
            <a:r>
              <a:rPr dirty="0" sz="3200" spc="-1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ассоцииров</a:t>
            </a:r>
            <a:r>
              <a:rPr dirty="0" sz="3200" spc="-10" b="1">
                <a:latin typeface="Arial"/>
                <a:cs typeface="Arial"/>
              </a:rPr>
              <a:t>а</a:t>
            </a:r>
            <a:r>
              <a:rPr dirty="0" sz="3200" b="1">
                <a:latin typeface="Arial"/>
                <a:cs typeface="Arial"/>
              </a:rPr>
              <a:t>нные</a:t>
            </a:r>
            <a:r>
              <a:rPr dirty="0" sz="3200" spc="-2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симптомы,</a:t>
            </a:r>
            <a:r>
              <a:rPr dirty="0" sz="3200" spc="-3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но</a:t>
            </a:r>
            <a:r>
              <a:rPr dirty="0" sz="3200" b="1">
                <a:latin typeface="Arial"/>
                <a:cs typeface="Arial"/>
              </a:rPr>
              <a:t> сильнее</a:t>
            </a:r>
            <a:r>
              <a:rPr dirty="0" sz="3200" spc="-1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подавлял то</a:t>
            </a:r>
            <a:r>
              <a:rPr dirty="0" sz="3200" spc="10" b="1">
                <a:latin typeface="Arial"/>
                <a:cs typeface="Arial"/>
              </a:rPr>
              <a:t>ш</a:t>
            </a:r>
            <a:r>
              <a:rPr dirty="0" sz="3200" b="1">
                <a:latin typeface="Arial"/>
                <a:cs typeface="Arial"/>
              </a:rPr>
              <a:t>ноту.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082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sz="3600" b="1">
                <a:latin typeface="Arial"/>
                <a:cs typeface="Arial"/>
              </a:rPr>
              <a:t>Преве</a:t>
            </a:r>
            <a:r>
              <a:rPr dirty="0" sz="3600" spc="-15" b="1">
                <a:latin typeface="Arial"/>
                <a:cs typeface="Arial"/>
              </a:rPr>
              <a:t>н</a:t>
            </a:r>
            <a:r>
              <a:rPr dirty="0" sz="3600" b="1">
                <a:latin typeface="Arial"/>
                <a:cs typeface="Arial"/>
              </a:rPr>
              <a:t>ти</a:t>
            </a:r>
            <a:r>
              <a:rPr dirty="0" sz="3600" spc="-15" b="1">
                <a:latin typeface="Arial"/>
                <a:cs typeface="Arial"/>
              </a:rPr>
              <a:t>в</a:t>
            </a:r>
            <a:r>
              <a:rPr dirty="0" sz="3600" b="1">
                <a:latin typeface="Arial"/>
                <a:cs typeface="Arial"/>
              </a:rPr>
              <a:t>ная терап</a:t>
            </a:r>
            <a:r>
              <a:rPr dirty="0" sz="3600" spc="-15" b="1">
                <a:latin typeface="Arial"/>
                <a:cs typeface="Arial"/>
              </a:rPr>
              <a:t>и</a:t>
            </a:r>
            <a:r>
              <a:rPr dirty="0" sz="3600" b="1">
                <a:latin typeface="Arial"/>
                <a:cs typeface="Arial"/>
              </a:rPr>
              <a:t>я м</a:t>
            </a:r>
            <a:r>
              <a:rPr dirty="0" sz="3600" spc="-15" b="1">
                <a:latin typeface="Arial"/>
                <a:cs typeface="Arial"/>
              </a:rPr>
              <a:t>и</a:t>
            </a:r>
            <a:r>
              <a:rPr dirty="0" sz="3600" b="1">
                <a:latin typeface="Arial"/>
                <a:cs typeface="Arial"/>
              </a:rPr>
              <a:t>грени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94615">
              <a:lnSpc>
                <a:spcPts val="2735"/>
              </a:lnSpc>
            </a:pPr>
            <a:r>
              <a:rPr dirty="0"/>
              <a:t>Превен</a:t>
            </a:r>
            <a:r>
              <a:rPr dirty="0" spc="5"/>
              <a:t>т</a:t>
            </a:r>
            <a:r>
              <a:rPr dirty="0"/>
              <a:t>ивная</a:t>
            </a:r>
            <a:r>
              <a:rPr dirty="0" spc="25"/>
              <a:t> </a:t>
            </a:r>
            <a:r>
              <a:rPr dirty="0"/>
              <a:t>терапия </a:t>
            </a:r>
            <a:r>
              <a:rPr dirty="0" spc="5"/>
              <a:t>д</a:t>
            </a:r>
            <a:r>
              <a:rPr dirty="0"/>
              <a:t>олжна назначаться</a:t>
            </a:r>
            <a:r>
              <a:rPr dirty="0" spc="30"/>
              <a:t> </a:t>
            </a:r>
            <a:r>
              <a:rPr dirty="0"/>
              <a:t>при</a:t>
            </a:r>
          </a:p>
          <a:p>
            <a:pPr marL="1647825">
              <a:lnSpc>
                <a:spcPts val="2735"/>
              </a:lnSpc>
            </a:pPr>
            <a:r>
              <a:rPr dirty="0"/>
              <a:t>сле</a:t>
            </a:r>
            <a:r>
              <a:rPr dirty="0" spc="5"/>
              <a:t>д</a:t>
            </a:r>
            <a:r>
              <a:rPr dirty="0"/>
              <a:t>ующ</a:t>
            </a:r>
            <a:r>
              <a:rPr dirty="0" spc="5"/>
              <a:t>и</a:t>
            </a:r>
            <a:r>
              <a:rPr dirty="0"/>
              <a:t>х</a:t>
            </a:r>
            <a:r>
              <a:rPr dirty="0" spc="-20"/>
              <a:t> </a:t>
            </a:r>
            <a:r>
              <a:rPr dirty="0"/>
              <a:t>условиях</a:t>
            </a:r>
            <a:r>
              <a:rPr dirty="0" spc="-15"/>
              <a:t> </a:t>
            </a:r>
            <a:r>
              <a:rPr dirty="0"/>
              <a:t>(S</a:t>
            </a:r>
            <a:r>
              <a:rPr dirty="0" spc="-10"/>
              <a:t>i</a:t>
            </a:r>
            <a:r>
              <a:rPr dirty="0"/>
              <a:t>lb</a:t>
            </a:r>
            <a:r>
              <a:rPr dirty="0" spc="-10"/>
              <a:t>e</a:t>
            </a:r>
            <a:r>
              <a:rPr dirty="0"/>
              <a:t>rs</a:t>
            </a:r>
            <a:r>
              <a:rPr dirty="0" spc="5"/>
              <a:t>t</a:t>
            </a:r>
            <a:r>
              <a:rPr dirty="0"/>
              <a:t>ei</a:t>
            </a:r>
            <a:r>
              <a:rPr dirty="0" spc="-10"/>
              <a:t>n</a:t>
            </a:r>
            <a:r>
              <a:rPr dirty="0"/>
              <a:t>):</a:t>
            </a:r>
          </a:p>
          <a:p>
            <a:pPr marL="355600" marR="448945" indent="-342900">
              <a:lnSpc>
                <a:spcPts val="2590"/>
              </a:lnSpc>
              <a:spcBef>
                <a:spcPts val="615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/>
              <a:t>Два или</a:t>
            </a:r>
            <a:r>
              <a:rPr dirty="0" spc="-15"/>
              <a:t> </a:t>
            </a:r>
            <a:r>
              <a:rPr dirty="0"/>
              <a:t>более при</a:t>
            </a:r>
            <a:r>
              <a:rPr dirty="0" spc="5"/>
              <a:t>с</a:t>
            </a:r>
            <a:r>
              <a:rPr dirty="0"/>
              <a:t>т</a:t>
            </a:r>
            <a:r>
              <a:rPr dirty="0" spc="5"/>
              <a:t>у</a:t>
            </a:r>
            <a:r>
              <a:rPr dirty="0"/>
              <a:t>пов в месяц,</a:t>
            </a:r>
            <a:r>
              <a:rPr dirty="0" spc="-15"/>
              <a:t> </a:t>
            </a:r>
            <a:r>
              <a:rPr dirty="0"/>
              <a:t>вы</a:t>
            </a:r>
            <a:r>
              <a:rPr dirty="0" spc="5"/>
              <a:t>з</a:t>
            </a:r>
            <a:r>
              <a:rPr dirty="0"/>
              <a:t>ывающ</a:t>
            </a:r>
            <a:r>
              <a:rPr dirty="0" spc="5"/>
              <a:t>и</a:t>
            </a:r>
            <a:r>
              <a:rPr dirty="0"/>
              <a:t>х</a:t>
            </a:r>
            <a:r>
              <a:rPr dirty="0"/>
              <a:t> нетрудоспосо</a:t>
            </a:r>
            <a:r>
              <a:rPr dirty="0" spc="5"/>
              <a:t>б</a:t>
            </a:r>
            <a:r>
              <a:rPr dirty="0"/>
              <a:t>ность</a:t>
            </a:r>
            <a:r>
              <a:rPr dirty="0" spc="25"/>
              <a:t> </a:t>
            </a:r>
            <a:r>
              <a:rPr dirty="0"/>
              <a:t>на 3 и</a:t>
            </a:r>
            <a:r>
              <a:rPr dirty="0" spc="-15"/>
              <a:t> </a:t>
            </a:r>
            <a:r>
              <a:rPr dirty="0"/>
              <a:t>более </a:t>
            </a:r>
            <a:r>
              <a:rPr dirty="0" spc="5"/>
              <a:t>д</a:t>
            </a:r>
            <a:r>
              <a:rPr dirty="0"/>
              <a:t>ней.</a:t>
            </a:r>
          </a:p>
          <a:p>
            <a:pPr marL="355600" indent="-342900">
              <a:lnSpc>
                <a:spcPts val="2735"/>
              </a:lnSpc>
              <a:spcBef>
                <a:spcPts val="250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/>
              <a:t>Си</a:t>
            </a:r>
            <a:r>
              <a:rPr dirty="0" spc="5"/>
              <a:t>м</a:t>
            </a:r>
            <a:r>
              <a:rPr dirty="0"/>
              <a:t>пто</a:t>
            </a:r>
            <a:r>
              <a:rPr dirty="0" spc="5"/>
              <a:t>м</a:t>
            </a:r>
            <a:r>
              <a:rPr dirty="0"/>
              <a:t>атичес</a:t>
            </a:r>
            <a:r>
              <a:rPr dirty="0" spc="10"/>
              <a:t>к</a:t>
            </a:r>
            <a:r>
              <a:rPr dirty="0"/>
              <a:t>ие ме</a:t>
            </a:r>
            <a:r>
              <a:rPr dirty="0" spc="5"/>
              <a:t>д</a:t>
            </a:r>
            <a:r>
              <a:rPr dirty="0"/>
              <a:t>и</a:t>
            </a:r>
            <a:r>
              <a:rPr dirty="0" spc="5"/>
              <a:t>к</a:t>
            </a:r>
            <a:r>
              <a:rPr dirty="0"/>
              <a:t>аменты</a:t>
            </a:r>
            <a:r>
              <a:rPr dirty="0" spc="-15"/>
              <a:t> </a:t>
            </a:r>
            <a:r>
              <a:rPr dirty="0"/>
              <a:t>прот</a:t>
            </a:r>
            <a:r>
              <a:rPr dirty="0" spc="5"/>
              <a:t>и</a:t>
            </a:r>
            <a:r>
              <a:rPr dirty="0"/>
              <a:t>вопока</a:t>
            </a:r>
            <a:r>
              <a:rPr dirty="0" spc="5"/>
              <a:t>з</a:t>
            </a:r>
            <a:r>
              <a:rPr dirty="0"/>
              <a:t>аны</a:t>
            </a:r>
          </a:p>
          <a:p>
            <a:pPr marL="355600">
              <a:lnSpc>
                <a:spcPts val="2735"/>
              </a:lnSpc>
            </a:pPr>
            <a:r>
              <a:rPr dirty="0"/>
              <a:t>и</a:t>
            </a:r>
            <a:r>
              <a:rPr dirty="0" spc="5"/>
              <a:t>л</a:t>
            </a:r>
            <a:r>
              <a:rPr dirty="0"/>
              <a:t>и</a:t>
            </a:r>
            <a:r>
              <a:rPr dirty="0" spc="-20"/>
              <a:t> </a:t>
            </a:r>
            <a:r>
              <a:rPr dirty="0"/>
              <a:t>неэффе</a:t>
            </a:r>
            <a:r>
              <a:rPr dirty="0" spc="5"/>
              <a:t>к</a:t>
            </a:r>
            <a:r>
              <a:rPr dirty="0"/>
              <a:t>т</a:t>
            </a:r>
            <a:r>
              <a:rPr dirty="0" spc="5"/>
              <a:t>и</a:t>
            </a:r>
            <a:r>
              <a:rPr dirty="0"/>
              <a:t>вны.</a:t>
            </a:r>
          </a:p>
          <a:p>
            <a:pPr marL="355600" marR="400050" indent="-342900">
              <a:lnSpc>
                <a:spcPts val="2590"/>
              </a:lnSpc>
              <a:spcBef>
                <a:spcPts val="615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/>
              <a:t>Требуе</a:t>
            </a:r>
            <a:r>
              <a:rPr dirty="0" spc="5"/>
              <a:t>т</a:t>
            </a:r>
            <a:r>
              <a:rPr dirty="0"/>
              <a:t>ся приём </a:t>
            </a:r>
            <a:r>
              <a:rPr dirty="0" spc="-10"/>
              <a:t>а</a:t>
            </a:r>
            <a:r>
              <a:rPr dirty="0"/>
              <a:t>бортивных препаратов</a:t>
            </a:r>
            <a:r>
              <a:rPr dirty="0" spc="40"/>
              <a:t> </a:t>
            </a:r>
            <a:r>
              <a:rPr dirty="0"/>
              <a:t>более</a:t>
            </a:r>
            <a:r>
              <a:rPr dirty="0"/>
              <a:t> двух раз</a:t>
            </a:r>
            <a:r>
              <a:rPr dirty="0" spc="5"/>
              <a:t> </a:t>
            </a:r>
            <a:r>
              <a:rPr dirty="0"/>
              <a:t>в</a:t>
            </a:r>
            <a:r>
              <a:rPr dirty="0" spc="-10"/>
              <a:t> </a:t>
            </a:r>
            <a:r>
              <a:rPr dirty="0"/>
              <a:t>неде</a:t>
            </a:r>
            <a:r>
              <a:rPr dirty="0" spc="5"/>
              <a:t>л</a:t>
            </a:r>
            <a:r>
              <a:rPr dirty="0"/>
              <a:t>ю.</a:t>
            </a:r>
          </a:p>
          <a:p>
            <a:pPr marL="355600" marR="112395" indent="-342900">
              <a:lnSpc>
                <a:spcPct val="90100"/>
              </a:lnSpc>
              <a:spcBef>
                <a:spcPts val="535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6235" algn="l"/>
              </a:tabLst>
            </a:pPr>
            <a:r>
              <a:rPr dirty="0"/>
              <a:t>И</a:t>
            </a:r>
            <a:r>
              <a:rPr dirty="0" spc="5"/>
              <a:t>м</a:t>
            </a:r>
            <a:r>
              <a:rPr dirty="0"/>
              <a:t>ею</a:t>
            </a:r>
            <a:r>
              <a:rPr dirty="0" spc="5"/>
              <a:t>т</a:t>
            </a:r>
            <a:r>
              <a:rPr dirty="0"/>
              <a:t>ся</a:t>
            </a:r>
            <a:r>
              <a:rPr dirty="0" spc="-10"/>
              <a:t> </a:t>
            </a:r>
            <a:r>
              <a:rPr dirty="0"/>
              <a:t>осо</a:t>
            </a:r>
            <a:r>
              <a:rPr dirty="0" spc="5"/>
              <a:t>б</a:t>
            </a:r>
            <a:r>
              <a:rPr dirty="0"/>
              <a:t>ые</a:t>
            </a:r>
            <a:r>
              <a:rPr dirty="0" spc="5"/>
              <a:t> </a:t>
            </a:r>
            <a:r>
              <a:rPr dirty="0"/>
              <a:t>обс</a:t>
            </a:r>
            <a:r>
              <a:rPr dirty="0" spc="5"/>
              <a:t>т</a:t>
            </a:r>
            <a:r>
              <a:rPr dirty="0"/>
              <a:t>ояте</a:t>
            </a:r>
            <a:r>
              <a:rPr dirty="0" spc="5"/>
              <a:t>л</a:t>
            </a:r>
            <a:r>
              <a:rPr dirty="0"/>
              <a:t>ьс</a:t>
            </a:r>
            <a:r>
              <a:rPr dirty="0" spc="5"/>
              <a:t>т</a:t>
            </a:r>
            <a:r>
              <a:rPr dirty="0"/>
              <a:t>ва. На</a:t>
            </a:r>
            <a:r>
              <a:rPr dirty="0" spc="-10"/>
              <a:t>п</a:t>
            </a:r>
            <a:r>
              <a:rPr dirty="0"/>
              <a:t>ри</a:t>
            </a:r>
            <a:r>
              <a:rPr dirty="0" spc="5"/>
              <a:t>м</a:t>
            </a:r>
            <a:r>
              <a:rPr dirty="0"/>
              <a:t>ер,</a:t>
            </a:r>
            <a:r>
              <a:rPr dirty="0"/>
              <a:t> приступы случаю</a:t>
            </a:r>
            <a:r>
              <a:rPr dirty="0" spc="5"/>
              <a:t>т</a:t>
            </a:r>
            <a:r>
              <a:rPr dirty="0"/>
              <a:t>ся ред</a:t>
            </a:r>
            <a:r>
              <a:rPr dirty="0" spc="5"/>
              <a:t>к</a:t>
            </a:r>
            <a:r>
              <a:rPr dirty="0"/>
              <a:t>о, </a:t>
            </a:r>
            <a:r>
              <a:rPr dirty="0" spc="-10"/>
              <a:t>н</a:t>
            </a:r>
            <a:r>
              <a:rPr dirty="0"/>
              <a:t>о вы</a:t>
            </a:r>
            <a:r>
              <a:rPr dirty="0" spc="5"/>
              <a:t>з</a:t>
            </a:r>
            <a:r>
              <a:rPr dirty="0"/>
              <a:t>ывают глубо</a:t>
            </a:r>
            <a:r>
              <a:rPr dirty="0" spc="5"/>
              <a:t>к</a:t>
            </a:r>
            <a:r>
              <a:rPr dirty="0"/>
              <a:t>ие</a:t>
            </a:r>
            <a:r>
              <a:rPr dirty="0"/>
              <a:t> и выраженные</a:t>
            </a:r>
            <a:r>
              <a:rPr dirty="0" spc="10"/>
              <a:t> </a:t>
            </a:r>
            <a:r>
              <a:rPr dirty="0"/>
              <a:t>расс</a:t>
            </a:r>
            <a:r>
              <a:rPr dirty="0" spc="5"/>
              <a:t>т</a:t>
            </a:r>
            <a:r>
              <a:rPr dirty="0"/>
              <a:t>ройства.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Определение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6988175" cy="147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635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  <a:tab pos="3420745" algn="l"/>
              </a:tabLst>
            </a:pPr>
            <a:r>
              <a:rPr dirty="0" sz="3200">
                <a:latin typeface="Arial"/>
                <a:cs typeface="Arial"/>
              </a:rPr>
              <a:t>Голо</a:t>
            </a:r>
            <a:r>
              <a:rPr dirty="0" sz="3200" spc="5">
                <a:latin typeface="Arial"/>
                <a:cs typeface="Arial"/>
              </a:rPr>
              <a:t>в</a:t>
            </a:r>
            <a:r>
              <a:rPr dirty="0" sz="3200">
                <a:latin typeface="Arial"/>
                <a:cs typeface="Arial"/>
              </a:rPr>
              <a:t>ной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болью считаются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люб</a:t>
            </a:r>
            <a:r>
              <a:rPr dirty="0" sz="3200" spc="5">
                <a:latin typeface="Arial"/>
                <a:cs typeface="Arial"/>
              </a:rPr>
              <a:t>ы</a:t>
            </a:r>
            <a:r>
              <a:rPr dirty="0" sz="3200">
                <a:latin typeface="Arial"/>
                <a:cs typeface="Arial"/>
              </a:rPr>
              <a:t>е</a:t>
            </a:r>
            <a:r>
              <a:rPr dirty="0" sz="3200">
                <a:latin typeface="Arial"/>
                <a:cs typeface="Arial"/>
              </a:rPr>
              <a:t> боли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и чув</a:t>
            </a:r>
            <a:r>
              <a:rPr dirty="0" sz="3200" spc="1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тва	</a:t>
            </a:r>
            <a:r>
              <a:rPr dirty="0" sz="3200">
                <a:latin typeface="Arial"/>
                <a:cs typeface="Arial"/>
              </a:rPr>
              <a:t>дис</a:t>
            </a:r>
            <a:r>
              <a:rPr dirty="0" sz="3200" spc="5">
                <a:latin typeface="Arial"/>
                <a:cs typeface="Arial"/>
              </a:rPr>
              <a:t>к</a:t>
            </a:r>
            <a:r>
              <a:rPr dirty="0" sz="3200">
                <a:latin typeface="Arial"/>
                <a:cs typeface="Arial"/>
              </a:rPr>
              <a:t>омфорт</a:t>
            </a:r>
            <a:r>
              <a:rPr dirty="0" sz="3200" spc="-15">
                <a:latin typeface="Arial"/>
                <a:cs typeface="Arial"/>
              </a:rPr>
              <a:t>а</a:t>
            </a:r>
            <a:r>
              <a:rPr dirty="0" sz="3200">
                <a:latin typeface="Arial"/>
                <a:cs typeface="Arial"/>
              </a:rPr>
              <a:t>,</a:t>
            </a:r>
            <a:r>
              <a:rPr dirty="0" sz="3200">
                <a:latin typeface="Arial"/>
                <a:cs typeface="Arial"/>
              </a:rPr>
              <a:t> лока</a:t>
            </a:r>
            <a:r>
              <a:rPr dirty="0" sz="3200" spc="5">
                <a:latin typeface="Arial"/>
                <a:cs typeface="Arial"/>
              </a:rPr>
              <a:t>л</a:t>
            </a:r>
            <a:r>
              <a:rPr dirty="0" sz="3200">
                <a:latin typeface="Arial"/>
                <a:cs typeface="Arial"/>
              </a:rPr>
              <a:t>изованные</a:t>
            </a:r>
            <a:r>
              <a:rPr dirty="0" sz="3200" spc="-4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в </a:t>
            </a:r>
            <a:r>
              <a:rPr dirty="0" sz="3200" spc="-1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бла</a:t>
            </a:r>
            <a:r>
              <a:rPr dirty="0" sz="3200" spc="5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ти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головы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0836" y="4524120"/>
            <a:ext cx="4048125" cy="556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88615" algn="l"/>
              </a:tabLst>
            </a:pPr>
            <a:r>
              <a:rPr dirty="0" sz="3600">
                <a:solidFill>
                  <a:srgbClr val="CC0000"/>
                </a:solidFill>
                <a:latin typeface="Arial"/>
                <a:cs typeface="Arial"/>
              </a:rPr>
              <a:t>Ха</a:t>
            </a:r>
            <a:r>
              <a:rPr dirty="0" sz="3600" spc="5">
                <a:solidFill>
                  <a:srgbClr val="CC0000"/>
                </a:solidFill>
                <a:latin typeface="Arial"/>
                <a:cs typeface="Arial"/>
              </a:rPr>
              <a:t>р</a:t>
            </a:r>
            <a:r>
              <a:rPr dirty="0" sz="3600">
                <a:solidFill>
                  <a:srgbClr val="CC0000"/>
                </a:solidFill>
                <a:latin typeface="Arial"/>
                <a:cs typeface="Arial"/>
              </a:rPr>
              <a:t>ри</a:t>
            </a:r>
            <a:r>
              <a:rPr dirty="0" sz="3600" spc="10">
                <a:solidFill>
                  <a:srgbClr val="CC0000"/>
                </a:solidFill>
                <a:latin typeface="Arial"/>
                <a:cs typeface="Arial"/>
              </a:rPr>
              <a:t>с</a:t>
            </a:r>
            <a:r>
              <a:rPr dirty="0" sz="3600">
                <a:solidFill>
                  <a:srgbClr val="CC0000"/>
                </a:solidFill>
                <a:latin typeface="Arial"/>
                <a:cs typeface="Arial"/>
              </a:rPr>
              <a:t>он</a:t>
            </a:r>
            <a:r>
              <a:rPr dirty="0" sz="3600" spc="-2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CC0000"/>
                </a:solidFill>
                <a:latin typeface="Arial"/>
                <a:cs typeface="Arial"/>
              </a:rPr>
              <a:t>Д.,	</a:t>
            </a:r>
            <a:r>
              <a:rPr dirty="0" sz="3600" spc="5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dirty="0" sz="3600">
                <a:solidFill>
                  <a:srgbClr val="CC0000"/>
                </a:solidFill>
                <a:latin typeface="Arial"/>
                <a:cs typeface="Arial"/>
              </a:rPr>
              <a:t>99</a:t>
            </a:r>
            <a:r>
              <a:rPr dirty="0" sz="3600" spc="10">
                <a:solidFill>
                  <a:srgbClr val="CC0000"/>
                </a:solidFill>
                <a:latin typeface="Arial"/>
                <a:cs typeface="Arial"/>
              </a:rPr>
              <a:t>3</a:t>
            </a:r>
            <a:r>
              <a:rPr dirty="0" sz="3600">
                <a:solidFill>
                  <a:srgbClr val="CC0000"/>
                </a:solidFill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1050" y="3213036"/>
            <a:ext cx="1836801" cy="273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Прев</a:t>
            </a:r>
            <a:r>
              <a:rPr dirty="0" spc="5"/>
              <a:t>е</a:t>
            </a:r>
            <a:r>
              <a:rPr dirty="0"/>
              <a:t>нтивная тера</a:t>
            </a:r>
            <a:r>
              <a:rPr dirty="0" spc="5"/>
              <a:t>п</a:t>
            </a:r>
            <a:r>
              <a:rPr dirty="0"/>
              <a:t>ия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6493510" cy="3764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НП</a:t>
            </a:r>
            <a:r>
              <a:rPr dirty="0" sz="3200" spc="5" b="1">
                <a:latin typeface="Arial"/>
                <a:cs typeface="Arial"/>
              </a:rPr>
              <a:t>В</a:t>
            </a:r>
            <a:r>
              <a:rPr dirty="0" sz="3200" b="1">
                <a:latin typeface="Arial"/>
                <a:cs typeface="Arial"/>
              </a:rPr>
              <a:t>С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БЕТ</a:t>
            </a:r>
            <a:r>
              <a:rPr dirty="0" sz="3200" spc="-10" b="1">
                <a:latin typeface="Arial"/>
                <a:cs typeface="Arial"/>
              </a:rPr>
              <a:t>А</a:t>
            </a:r>
            <a:r>
              <a:rPr dirty="0" sz="3200" b="1">
                <a:latin typeface="Arial"/>
                <a:cs typeface="Arial"/>
              </a:rPr>
              <a:t>-</a:t>
            </a:r>
            <a:r>
              <a:rPr dirty="0" sz="3200" b="1">
                <a:latin typeface="Arial"/>
                <a:cs typeface="Arial"/>
              </a:rPr>
              <a:t>БЛОКАТОРЫ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685"/>
              </a:spcBef>
              <a:buClr>
                <a:srgbClr val="99CCFF"/>
              </a:buClr>
              <a:buSzPct val="69642"/>
              <a:buFont typeface="Wingdings"/>
              <a:buChar char=""/>
              <a:tabLst>
                <a:tab pos="756920" algn="l"/>
              </a:tabLst>
            </a:pPr>
            <a:r>
              <a:rPr dirty="0" sz="2800" spc="-20">
                <a:latin typeface="Arial"/>
                <a:cs typeface="Arial"/>
              </a:rPr>
              <a:t>Ат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5">
                <a:latin typeface="Arial"/>
                <a:cs typeface="Arial"/>
              </a:rPr>
              <a:t>л</a:t>
            </a:r>
            <a:r>
              <a:rPr dirty="0" sz="2800" spc="-10">
                <a:latin typeface="Arial"/>
                <a:cs typeface="Arial"/>
              </a:rPr>
              <a:t>,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ме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оп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ол</a:t>
            </a:r>
            <a:endParaRPr sz="28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75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ПРЕП</a:t>
            </a:r>
            <a:r>
              <a:rPr dirty="0" sz="3200" spc="5" b="1">
                <a:latin typeface="Arial"/>
                <a:cs typeface="Arial"/>
              </a:rPr>
              <a:t>А</a:t>
            </a:r>
            <a:r>
              <a:rPr dirty="0" sz="3200" b="1">
                <a:latin typeface="Arial"/>
                <a:cs typeface="Arial"/>
              </a:rPr>
              <a:t>РАТЫ, ВЛИЯЮЩИЕ НА</a:t>
            </a:r>
            <a:r>
              <a:rPr dirty="0" sz="3200" b="1">
                <a:latin typeface="Arial"/>
                <a:cs typeface="Arial"/>
              </a:rPr>
              <a:t> ОБМЕН</a:t>
            </a:r>
            <a:r>
              <a:rPr dirty="0" sz="3200" spc="-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СЕР</a:t>
            </a:r>
            <a:r>
              <a:rPr dirty="0" sz="3200" spc="5" b="1">
                <a:latin typeface="Arial"/>
                <a:cs typeface="Arial"/>
              </a:rPr>
              <a:t>О</a:t>
            </a:r>
            <a:r>
              <a:rPr dirty="0" sz="3200" b="1">
                <a:latin typeface="Arial"/>
                <a:cs typeface="Arial"/>
              </a:rPr>
              <a:t>ТО</a:t>
            </a:r>
            <a:r>
              <a:rPr dirty="0" sz="3200" spc="5" b="1">
                <a:latin typeface="Arial"/>
                <a:cs typeface="Arial"/>
              </a:rPr>
              <a:t>Н</a:t>
            </a:r>
            <a:r>
              <a:rPr dirty="0" sz="3200" b="1">
                <a:latin typeface="Arial"/>
                <a:cs typeface="Arial"/>
              </a:rPr>
              <a:t>ИНА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685"/>
              </a:spcBef>
              <a:buClr>
                <a:srgbClr val="99CCFF"/>
              </a:buClr>
              <a:buSzPct val="69642"/>
              <a:buFont typeface="Wingdings"/>
              <a:buChar char=""/>
              <a:tabLst>
                <a:tab pos="756920" algn="l"/>
              </a:tabLst>
            </a:pPr>
            <a:r>
              <a:rPr dirty="0" sz="2800" spc="-20" b="1">
                <a:latin typeface="Arial"/>
                <a:cs typeface="Arial"/>
              </a:rPr>
              <a:t>ам</a:t>
            </a:r>
            <a:r>
              <a:rPr dirty="0" sz="2800" spc="-10" b="1">
                <a:latin typeface="Arial"/>
                <a:cs typeface="Arial"/>
              </a:rPr>
              <a:t>и</a:t>
            </a:r>
            <a:r>
              <a:rPr dirty="0" sz="2800" spc="-55" b="1">
                <a:latin typeface="Arial"/>
                <a:cs typeface="Arial"/>
              </a:rPr>
              <a:t>т</a:t>
            </a:r>
            <a:r>
              <a:rPr dirty="0" sz="2800" spc="-15" b="1">
                <a:latin typeface="Arial"/>
                <a:cs typeface="Arial"/>
              </a:rPr>
              <a:t>р</a:t>
            </a:r>
            <a:r>
              <a:rPr dirty="0" sz="2800" spc="-20" b="1">
                <a:latin typeface="Arial"/>
                <a:cs typeface="Arial"/>
              </a:rPr>
              <a:t>и</a:t>
            </a:r>
            <a:r>
              <a:rPr dirty="0" sz="2800" spc="-10" b="1">
                <a:latin typeface="Arial"/>
                <a:cs typeface="Arial"/>
              </a:rPr>
              <a:t>п</a:t>
            </a:r>
            <a:r>
              <a:rPr dirty="0" sz="2800" spc="-20" b="1">
                <a:latin typeface="Arial"/>
                <a:cs typeface="Arial"/>
              </a:rPr>
              <a:t>ти</a:t>
            </a:r>
            <a:r>
              <a:rPr dirty="0" sz="2800" spc="-10" b="1">
                <a:latin typeface="Arial"/>
                <a:cs typeface="Arial"/>
              </a:rPr>
              <a:t>л</a:t>
            </a:r>
            <a:r>
              <a:rPr dirty="0" sz="2800" spc="-20" b="1">
                <a:latin typeface="Arial"/>
                <a:cs typeface="Arial"/>
              </a:rPr>
              <a:t>ин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b="1">
                <a:latin typeface="Arial"/>
                <a:cs typeface="Arial"/>
              </a:rPr>
              <a:t>АНТАГ</a:t>
            </a:r>
            <a:r>
              <a:rPr dirty="0" sz="3200" spc="5" b="1">
                <a:latin typeface="Arial"/>
                <a:cs typeface="Arial"/>
              </a:rPr>
              <a:t>О</a:t>
            </a:r>
            <a:r>
              <a:rPr dirty="0" sz="3200" b="1">
                <a:latin typeface="Arial"/>
                <a:cs typeface="Arial"/>
              </a:rPr>
              <a:t>НИСТЫ</a:t>
            </a:r>
            <a:r>
              <a:rPr dirty="0" sz="3200" spc="-3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КАЛЬЦИЯ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Некоторые данные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9062"/>
            <a:ext cx="7712075" cy="3669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1015" indent="-342900">
              <a:lnSpc>
                <a:spcPct val="80000"/>
              </a:lnSpc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000" spc="5">
                <a:latin typeface="Arial"/>
                <a:cs typeface="Arial"/>
              </a:rPr>
              <a:t>Н</a:t>
            </a:r>
            <a:r>
              <a:rPr dirty="0" sz="2000">
                <a:latin typeface="Arial"/>
                <a:cs typeface="Arial"/>
              </a:rPr>
              <a:t>а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головную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боль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ж</a:t>
            </a:r>
            <a:r>
              <a:rPr dirty="0" sz="2000" spc="5">
                <a:latin typeface="Arial"/>
                <a:cs typeface="Arial"/>
              </a:rPr>
              <a:t>а</a:t>
            </a:r>
            <a:r>
              <a:rPr dirty="0" sz="2000">
                <a:latin typeface="Arial"/>
                <a:cs typeface="Arial"/>
              </a:rPr>
              <a:t>лу</a:t>
            </a:r>
            <a:r>
              <a:rPr dirty="0" sz="2000" spc="-10">
                <a:latin typeface="Arial"/>
                <a:cs typeface="Arial"/>
              </a:rPr>
              <a:t>ю</a:t>
            </a:r>
            <a:r>
              <a:rPr dirty="0" sz="2000">
                <a:latin typeface="Arial"/>
                <a:cs typeface="Arial"/>
              </a:rPr>
              <a:t>тся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от 5 </a:t>
            </a:r>
            <a:r>
              <a:rPr dirty="0" sz="2000" spc="-10">
                <a:latin typeface="Arial"/>
                <a:cs typeface="Arial"/>
              </a:rPr>
              <a:t>д</a:t>
            </a:r>
            <a:r>
              <a:rPr dirty="0" sz="2000">
                <a:latin typeface="Arial"/>
                <a:cs typeface="Arial"/>
              </a:rPr>
              <a:t>о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</a:t>
            </a:r>
            <a:r>
              <a:rPr dirty="0" sz="2000" spc="5">
                <a:latin typeface="Arial"/>
                <a:cs typeface="Arial"/>
              </a:rPr>
              <a:t>0</a:t>
            </a:r>
            <a:r>
              <a:rPr dirty="0" sz="2000">
                <a:latin typeface="Arial"/>
                <a:cs typeface="Arial"/>
              </a:rPr>
              <a:t>0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больных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на 1</a:t>
            </a:r>
            <a:r>
              <a:rPr dirty="0" sz="2000" spc="5">
                <a:latin typeface="Arial"/>
                <a:cs typeface="Arial"/>
              </a:rPr>
              <a:t>0</a:t>
            </a:r>
            <a:r>
              <a:rPr dirty="0" sz="2000">
                <a:latin typeface="Arial"/>
                <a:cs typeface="Arial"/>
              </a:rPr>
              <a:t>00</a:t>
            </a:r>
            <a:r>
              <a:rPr dirty="0" sz="2000">
                <a:latin typeface="Arial"/>
                <a:cs typeface="Arial"/>
              </a:rPr>
              <a:t> на</a:t>
            </a:r>
            <a:r>
              <a:rPr dirty="0" sz="2000" spc="10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ел.</a:t>
            </a:r>
            <a:endParaRPr sz="2000">
              <a:latin typeface="Arial"/>
              <a:cs typeface="Arial"/>
            </a:endParaRPr>
          </a:p>
          <a:p>
            <a:pPr marL="355600" marR="6350" indent="-342900">
              <a:lnSpc>
                <a:spcPts val="1920"/>
              </a:lnSpc>
              <a:spcBef>
                <a:spcPts val="465"/>
              </a:spcBef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  <a:tab pos="4263390" algn="l"/>
              </a:tabLst>
            </a:pPr>
            <a:r>
              <a:rPr dirty="0" sz="2000">
                <a:latin typeface="Arial"/>
                <a:cs typeface="Arial"/>
              </a:rPr>
              <a:t>При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этом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каче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тво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жи</a:t>
            </a:r>
            <a:r>
              <a:rPr dirty="0" sz="2000" spc="5">
                <a:latin typeface="Arial"/>
                <a:cs typeface="Arial"/>
              </a:rPr>
              <a:t>з</a:t>
            </a:r>
            <a:r>
              <a:rPr dirty="0" sz="2000">
                <a:latin typeface="Arial"/>
                <a:cs typeface="Arial"/>
              </a:rPr>
              <a:t>ни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у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б</a:t>
            </a:r>
            <a:r>
              <a:rPr dirty="0" sz="2000" spc="5">
                <a:latin typeface="Arial"/>
                <a:cs typeface="Arial"/>
              </a:rPr>
              <a:t>о</a:t>
            </a:r>
            <a:r>
              <a:rPr dirty="0" sz="2000">
                <a:latin typeface="Arial"/>
                <a:cs typeface="Arial"/>
              </a:rPr>
              <a:t>льных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с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головной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б</a:t>
            </a:r>
            <a:r>
              <a:rPr dirty="0" sz="2000" spc="5">
                <a:latin typeface="Arial"/>
                <a:cs typeface="Arial"/>
              </a:rPr>
              <a:t>о</a:t>
            </a:r>
            <a:r>
              <a:rPr dirty="0" sz="2000">
                <a:latin typeface="Arial"/>
                <a:cs typeface="Arial"/>
              </a:rPr>
              <a:t>лью,</a:t>
            </a:r>
            <a:r>
              <a:rPr dirty="0" sz="2000">
                <a:latin typeface="Arial"/>
                <a:cs typeface="Arial"/>
              </a:rPr>
              <a:t> о</a:t>
            </a:r>
            <a:r>
              <a:rPr dirty="0" sz="2000" spc="10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о</a:t>
            </a:r>
            <a:r>
              <a:rPr dirty="0" sz="2000" spc="5">
                <a:latin typeface="Arial"/>
                <a:cs typeface="Arial"/>
              </a:rPr>
              <a:t>б</a:t>
            </a:r>
            <a:r>
              <a:rPr dirty="0" sz="2000">
                <a:latin typeface="Arial"/>
                <a:cs typeface="Arial"/>
              </a:rPr>
              <a:t>енно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хронич</a:t>
            </a:r>
            <a:r>
              <a:rPr dirty="0" sz="2000" spc="5">
                <a:latin typeface="Arial"/>
                <a:cs typeface="Arial"/>
              </a:rPr>
              <a:t>е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кой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фор</a:t>
            </a:r>
            <a:r>
              <a:rPr dirty="0" sz="2000" spc="5">
                <a:latin typeface="Arial"/>
                <a:cs typeface="Arial"/>
              </a:rPr>
              <a:t>м</a:t>
            </a:r>
            <a:r>
              <a:rPr dirty="0" sz="2000">
                <a:latin typeface="Arial"/>
                <a:cs typeface="Arial"/>
              </a:rPr>
              <a:t>ой,	</a:t>
            </a:r>
            <a:r>
              <a:rPr dirty="0" sz="2000">
                <a:latin typeface="Arial"/>
                <a:cs typeface="Arial"/>
              </a:rPr>
              <a:t>с</a:t>
            </a:r>
            <a:r>
              <a:rPr dirty="0" sz="2000" spc="5">
                <a:latin typeface="Arial"/>
                <a:cs typeface="Arial"/>
              </a:rPr>
              <a:t>о</a:t>
            </a:r>
            <a:r>
              <a:rPr dirty="0" sz="2000">
                <a:latin typeface="Arial"/>
                <a:cs typeface="Arial"/>
              </a:rPr>
              <a:t>по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та</a:t>
            </a:r>
            <a:r>
              <a:rPr dirty="0" sz="2000" spc="5">
                <a:latin typeface="Arial"/>
                <a:cs typeface="Arial"/>
              </a:rPr>
              <a:t>в</a:t>
            </a:r>
            <a:r>
              <a:rPr dirty="0" sz="2000">
                <a:latin typeface="Arial"/>
                <a:cs typeface="Arial"/>
              </a:rPr>
              <a:t>им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с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уро</a:t>
            </a:r>
            <a:r>
              <a:rPr dirty="0" sz="2000" spc="10">
                <a:latin typeface="Arial"/>
                <a:cs typeface="Arial"/>
              </a:rPr>
              <a:t>в</a:t>
            </a:r>
            <a:r>
              <a:rPr dirty="0" sz="2000">
                <a:latin typeface="Arial"/>
                <a:cs typeface="Arial"/>
              </a:rPr>
              <a:t>нем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жи</a:t>
            </a:r>
            <a:r>
              <a:rPr dirty="0" sz="2000" spc="10">
                <a:latin typeface="Arial"/>
                <a:cs typeface="Arial"/>
              </a:rPr>
              <a:t>з</a:t>
            </a:r>
            <a:r>
              <a:rPr dirty="0" sz="2000">
                <a:latin typeface="Arial"/>
                <a:cs typeface="Arial"/>
              </a:rPr>
              <a:t>ни</a:t>
            </a:r>
            <a:r>
              <a:rPr dirty="0" sz="2000">
                <a:latin typeface="Arial"/>
                <a:cs typeface="Arial"/>
              </a:rPr>
              <a:t> пациентов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с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с</a:t>
            </a:r>
            <a:r>
              <a:rPr dirty="0" sz="2000" spc="5">
                <a:latin typeface="Arial"/>
                <a:cs typeface="Arial"/>
              </a:rPr>
              <a:t>а</a:t>
            </a:r>
            <a:r>
              <a:rPr dirty="0" sz="2000">
                <a:latin typeface="Arial"/>
                <a:cs typeface="Arial"/>
              </a:rPr>
              <a:t>харным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диабето</a:t>
            </a:r>
            <a:r>
              <a:rPr dirty="0" sz="2000" spc="5">
                <a:latin typeface="Arial"/>
                <a:cs typeface="Arial"/>
              </a:rPr>
              <a:t>м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хронич</a:t>
            </a:r>
            <a:r>
              <a:rPr dirty="0" sz="2000" spc="5">
                <a:latin typeface="Arial"/>
                <a:cs typeface="Arial"/>
              </a:rPr>
              <a:t>е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кой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е</a:t>
            </a:r>
            <a:r>
              <a:rPr dirty="0" sz="2000" spc="5">
                <a:latin typeface="Arial"/>
                <a:cs typeface="Arial"/>
              </a:rPr>
              <a:t>р</a:t>
            </a:r>
            <a:r>
              <a:rPr dirty="0" sz="2000">
                <a:latin typeface="Arial"/>
                <a:cs typeface="Arial"/>
              </a:rPr>
              <a:t>дечн</a:t>
            </a:r>
            <a:r>
              <a:rPr dirty="0" sz="2000" spc="5">
                <a:latin typeface="Arial"/>
                <a:cs typeface="Arial"/>
              </a:rPr>
              <a:t>о</a:t>
            </a:r>
            <a:r>
              <a:rPr dirty="0" sz="2000">
                <a:latin typeface="Arial"/>
                <a:cs typeface="Arial"/>
              </a:rPr>
              <a:t>й</a:t>
            </a:r>
            <a:r>
              <a:rPr dirty="0" sz="2000">
                <a:latin typeface="Arial"/>
                <a:cs typeface="Arial"/>
              </a:rPr>
              <a:t> недо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таточн</a:t>
            </a:r>
            <a:r>
              <a:rPr dirty="0" sz="2000" spc="5">
                <a:latin typeface="Arial"/>
                <a:cs typeface="Arial"/>
              </a:rPr>
              <a:t>о</a:t>
            </a:r>
            <a:r>
              <a:rPr dirty="0" sz="2000">
                <a:latin typeface="Arial"/>
                <a:cs typeface="Arial"/>
              </a:rPr>
              <a:t>с</a:t>
            </a:r>
            <a:r>
              <a:rPr dirty="0" sz="2000" spc="-10">
                <a:latin typeface="Arial"/>
                <a:cs typeface="Arial"/>
              </a:rPr>
              <a:t>т</a:t>
            </a:r>
            <a:r>
              <a:rPr dirty="0" sz="2000" spc="-10">
                <a:latin typeface="Arial"/>
                <a:cs typeface="Arial"/>
              </a:rPr>
              <a:t>ь</a:t>
            </a:r>
            <a:r>
              <a:rPr dirty="0" sz="2000">
                <a:latin typeface="Arial"/>
                <a:cs typeface="Arial"/>
              </a:rPr>
              <a:t>ю.</a:t>
            </a:r>
            <a:endParaRPr sz="2000">
              <a:latin typeface="Arial"/>
              <a:cs typeface="Arial"/>
            </a:endParaRPr>
          </a:p>
          <a:p>
            <a:pPr marL="355600" marR="340995" indent="-342900">
              <a:lnSpc>
                <a:spcPct val="80000"/>
              </a:lnSpc>
              <a:spcBef>
                <a:spcPts val="495"/>
              </a:spcBef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000">
                <a:latin typeface="Arial"/>
                <a:cs typeface="Arial"/>
              </a:rPr>
              <a:t>В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ША </a:t>
            </a:r>
            <a:r>
              <a:rPr dirty="0" sz="2000" spc="10">
                <a:latin typeface="Arial"/>
                <a:cs typeface="Arial"/>
              </a:rPr>
              <a:t>б</a:t>
            </a:r>
            <a:r>
              <a:rPr dirty="0" sz="2000">
                <a:latin typeface="Arial"/>
                <a:cs typeface="Arial"/>
              </a:rPr>
              <a:t>олее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10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млн.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визитов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к вр</a:t>
            </a:r>
            <a:r>
              <a:rPr dirty="0" sz="2000" spc="5">
                <a:latin typeface="Arial"/>
                <a:cs typeface="Arial"/>
              </a:rPr>
              <a:t>а</a:t>
            </a:r>
            <a:r>
              <a:rPr dirty="0" sz="2000">
                <a:latin typeface="Arial"/>
                <a:cs typeface="Arial"/>
              </a:rPr>
              <a:t>чу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теч</a:t>
            </a:r>
            <a:r>
              <a:rPr dirty="0" sz="2000" spc="5">
                <a:latin typeface="Arial"/>
                <a:cs typeface="Arial"/>
              </a:rPr>
              <a:t>е</a:t>
            </a:r>
            <a:r>
              <a:rPr dirty="0" sz="2000">
                <a:latin typeface="Arial"/>
                <a:cs typeface="Arial"/>
              </a:rPr>
              <a:t>ние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года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были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деланы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по </a:t>
            </a:r>
            <a:r>
              <a:rPr dirty="0" sz="2000" spc="-10">
                <a:latin typeface="Arial"/>
                <a:cs typeface="Arial"/>
              </a:rPr>
              <a:t>п</a:t>
            </a:r>
            <a:r>
              <a:rPr dirty="0" sz="2000">
                <a:latin typeface="Arial"/>
                <a:cs typeface="Arial"/>
              </a:rPr>
              <a:t>о</a:t>
            </a:r>
            <a:r>
              <a:rPr dirty="0" sz="2000" spc="5">
                <a:latin typeface="Arial"/>
                <a:cs typeface="Arial"/>
              </a:rPr>
              <a:t>в</a:t>
            </a:r>
            <a:r>
              <a:rPr dirty="0" sz="2000">
                <a:latin typeface="Arial"/>
                <a:cs typeface="Arial"/>
              </a:rPr>
              <a:t>оду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головных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болей.</a:t>
            </a:r>
            <a:endParaRPr sz="2000">
              <a:latin typeface="Arial"/>
              <a:cs typeface="Arial"/>
            </a:endParaRPr>
          </a:p>
          <a:p>
            <a:pPr marL="355600" marR="1224280" indent="-342900">
              <a:lnSpc>
                <a:spcPct val="80000"/>
              </a:lnSpc>
              <a:spcBef>
                <a:spcPts val="480"/>
              </a:spcBef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000">
                <a:latin typeface="Arial"/>
                <a:cs typeface="Arial"/>
              </a:rPr>
              <a:t>Мо</a:t>
            </a:r>
            <a:r>
              <a:rPr dirty="0" sz="2000" spc="5">
                <a:latin typeface="Arial"/>
                <a:cs typeface="Arial"/>
              </a:rPr>
              <a:t>ж</a:t>
            </a:r>
            <a:r>
              <a:rPr dirty="0" sz="2000">
                <a:latin typeface="Arial"/>
                <a:cs typeface="Arial"/>
              </a:rPr>
              <a:t>ет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быть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ведущей,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а иногда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и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един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тв</a:t>
            </a:r>
            <a:r>
              <a:rPr dirty="0" sz="2000" spc="5">
                <a:latin typeface="Arial"/>
                <a:cs typeface="Arial"/>
              </a:rPr>
              <a:t>е</a:t>
            </a:r>
            <a:r>
              <a:rPr dirty="0" sz="2000">
                <a:latin typeface="Arial"/>
                <a:cs typeface="Arial"/>
              </a:rPr>
              <a:t>нной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при</a:t>
            </a:r>
            <a:r>
              <a:rPr dirty="0" sz="2000">
                <a:latin typeface="Arial"/>
                <a:cs typeface="Arial"/>
              </a:rPr>
              <a:t> р</a:t>
            </a:r>
            <a:r>
              <a:rPr dirty="0" sz="2000" spc="5">
                <a:latin typeface="Arial"/>
                <a:cs typeface="Arial"/>
              </a:rPr>
              <a:t>а</a:t>
            </a:r>
            <a:r>
              <a:rPr dirty="0" sz="2000" spc="5">
                <a:latin typeface="Arial"/>
                <a:cs typeface="Arial"/>
              </a:rPr>
              <a:t>з</a:t>
            </a:r>
            <a:r>
              <a:rPr dirty="0" sz="2000">
                <a:latin typeface="Arial"/>
                <a:cs typeface="Arial"/>
              </a:rPr>
              <a:t>личных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з</a:t>
            </a:r>
            <a:r>
              <a:rPr dirty="0" sz="2000">
                <a:latin typeface="Arial"/>
                <a:cs typeface="Arial"/>
              </a:rPr>
              <a:t>а</a:t>
            </a:r>
            <a:r>
              <a:rPr dirty="0" sz="2000" spc="5">
                <a:latin typeface="Arial"/>
                <a:cs typeface="Arial"/>
              </a:rPr>
              <a:t>б</a:t>
            </a:r>
            <a:r>
              <a:rPr dirty="0" sz="2000">
                <a:latin typeface="Arial"/>
                <a:cs typeface="Arial"/>
              </a:rPr>
              <a:t>олеваниях.</a:t>
            </a:r>
            <a:endParaRPr sz="2000">
              <a:latin typeface="Arial"/>
              <a:cs typeface="Arial"/>
            </a:endParaRPr>
          </a:p>
          <a:p>
            <a:pPr marL="355600" marR="323850" indent="-342900">
              <a:lnSpc>
                <a:spcPct val="80000"/>
              </a:lnSpc>
              <a:spcBef>
                <a:spcPts val="480"/>
              </a:spcBef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000">
                <a:latin typeface="Arial"/>
                <a:cs typeface="Arial"/>
              </a:rPr>
              <a:t>Диагн</a:t>
            </a:r>
            <a:r>
              <a:rPr dirty="0" sz="2000" spc="5">
                <a:latin typeface="Arial"/>
                <a:cs typeface="Arial"/>
              </a:rPr>
              <a:t>о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тика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и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леч</a:t>
            </a:r>
            <a:r>
              <a:rPr dirty="0" sz="2000" spc="5">
                <a:latin typeface="Arial"/>
                <a:cs typeface="Arial"/>
              </a:rPr>
              <a:t>е</a:t>
            </a:r>
            <a:r>
              <a:rPr dirty="0" sz="2000">
                <a:latin typeface="Arial"/>
                <a:cs typeface="Arial"/>
              </a:rPr>
              <a:t>ние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ГБ пред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та</a:t>
            </a:r>
            <a:r>
              <a:rPr dirty="0" sz="2000" spc="5">
                <a:latin typeface="Arial"/>
                <a:cs typeface="Arial"/>
              </a:rPr>
              <a:t>в</a:t>
            </a:r>
            <a:r>
              <a:rPr dirty="0" sz="2000">
                <a:latin typeface="Arial"/>
                <a:cs typeface="Arial"/>
              </a:rPr>
              <a:t>ля</a:t>
            </a:r>
            <a:r>
              <a:rPr dirty="0" sz="2000" spc="-10">
                <a:latin typeface="Arial"/>
                <a:cs typeface="Arial"/>
              </a:rPr>
              <a:t>ю</a:t>
            </a:r>
            <a:r>
              <a:rPr dirty="0" sz="2000">
                <a:latin typeface="Arial"/>
                <a:cs typeface="Arial"/>
              </a:rPr>
              <a:t>т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о</a:t>
            </a:r>
            <a:r>
              <a:rPr dirty="0" sz="2000" spc="5">
                <a:latin typeface="Arial"/>
                <a:cs typeface="Arial"/>
              </a:rPr>
              <a:t>б</a:t>
            </a:r>
            <a:r>
              <a:rPr dirty="0" sz="2000">
                <a:latin typeface="Arial"/>
                <a:cs typeface="Arial"/>
              </a:rPr>
              <a:t>ой</a:t>
            </a:r>
            <a:r>
              <a:rPr dirty="0" sz="2000">
                <a:latin typeface="Arial"/>
                <a:cs typeface="Arial"/>
              </a:rPr>
              <a:t> о</a:t>
            </a:r>
            <a:r>
              <a:rPr dirty="0" sz="2000" spc="5">
                <a:latin typeface="Arial"/>
                <a:cs typeface="Arial"/>
              </a:rPr>
              <a:t>б</a:t>
            </a:r>
            <a:r>
              <a:rPr dirty="0" sz="2000">
                <a:latin typeface="Arial"/>
                <a:cs typeface="Arial"/>
              </a:rPr>
              <a:t>щем</a:t>
            </a:r>
            <a:r>
              <a:rPr dirty="0" sz="2000" spc="5">
                <a:latin typeface="Arial"/>
                <a:cs typeface="Arial"/>
              </a:rPr>
              <a:t>е</a:t>
            </a:r>
            <a:r>
              <a:rPr dirty="0" sz="2000">
                <a:latin typeface="Arial"/>
                <a:cs typeface="Arial"/>
              </a:rPr>
              <a:t>дицин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кую,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м</a:t>
            </a:r>
            <a:r>
              <a:rPr dirty="0" sz="2000" spc="5">
                <a:latin typeface="Arial"/>
                <a:cs typeface="Arial"/>
              </a:rPr>
              <a:t>е</a:t>
            </a:r>
            <a:r>
              <a:rPr dirty="0" sz="2000">
                <a:latin typeface="Arial"/>
                <a:cs typeface="Arial"/>
              </a:rPr>
              <a:t>жди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цип</a:t>
            </a:r>
            <a:r>
              <a:rPr dirty="0" sz="2000" spc="-10">
                <a:latin typeface="Arial"/>
                <a:cs typeface="Arial"/>
              </a:rPr>
              <a:t>л</a:t>
            </a:r>
            <a:r>
              <a:rPr dirty="0" sz="2000">
                <a:latin typeface="Arial"/>
                <a:cs typeface="Arial"/>
              </a:rPr>
              <a:t>инар</a:t>
            </a:r>
            <a:r>
              <a:rPr dirty="0" sz="2000" spc="-15">
                <a:latin typeface="Arial"/>
                <a:cs typeface="Arial"/>
              </a:rPr>
              <a:t>н</a:t>
            </a:r>
            <a:r>
              <a:rPr dirty="0" sz="2000">
                <a:latin typeface="Arial"/>
                <a:cs typeface="Arial"/>
              </a:rPr>
              <a:t>ую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про</a:t>
            </a:r>
            <a:r>
              <a:rPr dirty="0" sz="2000" spc="5">
                <a:latin typeface="Arial"/>
                <a:cs typeface="Arial"/>
              </a:rPr>
              <a:t>б</a:t>
            </a:r>
            <a:r>
              <a:rPr dirty="0" sz="2000">
                <a:latin typeface="Arial"/>
                <a:cs typeface="Arial"/>
              </a:rPr>
              <a:t>лему,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з</a:t>
            </a:r>
            <a:r>
              <a:rPr dirty="0" sz="2000">
                <a:latin typeface="Arial"/>
                <a:cs typeface="Arial"/>
              </a:rPr>
              <a:t>а</a:t>
            </a:r>
            <a:r>
              <a:rPr dirty="0" sz="2000" spc="10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лужив</a:t>
            </a:r>
            <a:r>
              <a:rPr dirty="0" sz="2000" spc="5">
                <a:latin typeface="Arial"/>
                <a:cs typeface="Arial"/>
              </a:rPr>
              <a:t>а</a:t>
            </a:r>
            <a:r>
              <a:rPr dirty="0" sz="2000">
                <a:latin typeface="Arial"/>
                <a:cs typeface="Arial"/>
              </a:rPr>
              <a:t>юще</a:t>
            </a:r>
            <a:r>
              <a:rPr dirty="0" sz="2000" spc="-10">
                <a:latin typeface="Arial"/>
                <a:cs typeface="Arial"/>
              </a:rPr>
              <a:t>г</a:t>
            </a:r>
            <a:r>
              <a:rPr dirty="0" sz="2000">
                <a:latin typeface="Arial"/>
                <a:cs typeface="Arial"/>
              </a:rPr>
              <a:t>о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внимания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вр</a:t>
            </a:r>
            <a:r>
              <a:rPr dirty="0" sz="2000" spc="5">
                <a:latin typeface="Arial"/>
                <a:cs typeface="Arial"/>
              </a:rPr>
              <a:t>а</a:t>
            </a:r>
            <a:r>
              <a:rPr dirty="0" sz="2000">
                <a:latin typeface="Arial"/>
                <a:cs typeface="Arial"/>
              </a:rPr>
              <a:t>чей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ех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пециальн</a:t>
            </a:r>
            <a:r>
              <a:rPr dirty="0" sz="2000" spc="5">
                <a:latin typeface="Arial"/>
                <a:cs typeface="Arial"/>
              </a:rPr>
              <a:t>о</a:t>
            </a:r>
            <a:r>
              <a:rPr dirty="0" sz="2000" spc="5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тей,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и</a:t>
            </a:r>
            <a:r>
              <a:rPr dirty="0" sz="2000">
                <a:latin typeface="Arial"/>
                <a:cs typeface="Arial"/>
              </a:rPr>
              <a:t> прежде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</a:t>
            </a:r>
            <a:r>
              <a:rPr dirty="0" sz="2000" spc="10">
                <a:latin typeface="Arial"/>
                <a:cs typeface="Arial"/>
              </a:rPr>
              <a:t>с</a:t>
            </a:r>
            <a:r>
              <a:rPr dirty="0" sz="2000">
                <a:latin typeface="Arial"/>
                <a:cs typeface="Arial"/>
              </a:rPr>
              <a:t>его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в</a:t>
            </a:r>
            <a:r>
              <a:rPr dirty="0" sz="2000" spc="5">
                <a:latin typeface="Arial"/>
                <a:cs typeface="Arial"/>
              </a:rPr>
              <a:t>р</a:t>
            </a:r>
            <a:r>
              <a:rPr dirty="0" sz="2000">
                <a:latin typeface="Arial"/>
                <a:cs typeface="Arial"/>
              </a:rPr>
              <a:t>ачей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о</a:t>
            </a:r>
            <a:r>
              <a:rPr dirty="0" sz="2000" spc="5">
                <a:latin typeface="Arial"/>
                <a:cs typeface="Arial"/>
              </a:rPr>
              <a:t>б</a:t>
            </a:r>
            <a:r>
              <a:rPr dirty="0" sz="2000">
                <a:latin typeface="Arial"/>
                <a:cs typeface="Arial"/>
              </a:rPr>
              <a:t>щей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практ</a:t>
            </a:r>
            <a:r>
              <a:rPr dirty="0" sz="2000" spc="-10">
                <a:latin typeface="Arial"/>
                <a:cs typeface="Arial"/>
              </a:rPr>
              <a:t>и</a:t>
            </a:r>
            <a:r>
              <a:rPr dirty="0" sz="2000">
                <a:latin typeface="Arial"/>
                <a:cs typeface="Arial"/>
              </a:rPr>
              <a:t>ки.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2028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/>
              <a:t>Классификация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36522"/>
            <a:ext cx="7745095" cy="4277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964565" indent="-342900">
              <a:lnSpc>
                <a:spcPct val="80000"/>
              </a:lnSpc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Со</a:t>
            </a:r>
            <a:r>
              <a:rPr dirty="0" sz="2800" spc="-10">
                <a:latin typeface="Arial"/>
                <a:cs typeface="Arial"/>
              </a:rPr>
              <a:t>г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но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М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жд</a:t>
            </a:r>
            <a:r>
              <a:rPr dirty="0" sz="2800" spc="-5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д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ому</a:t>
            </a:r>
            <a:r>
              <a:rPr dirty="0" sz="2800" spc="3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об</a:t>
            </a:r>
            <a:r>
              <a:rPr dirty="0" sz="2800" spc="-20">
                <a:latin typeface="Arial"/>
                <a:cs typeface="Arial"/>
              </a:rPr>
              <a:t>щ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15">
                <a:latin typeface="Arial"/>
                <a:cs typeface="Arial"/>
              </a:rPr>
              <a:t>у</a:t>
            </a:r>
            <a:r>
              <a:rPr dirty="0" sz="2800" spc="-15">
                <a:latin typeface="Arial"/>
                <a:cs typeface="Arial"/>
              </a:rPr>
              <a:t> го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й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боли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выде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яют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пе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вичные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</a:t>
            </a:r>
            <a:r>
              <a:rPr dirty="0" sz="2800" spc="-15">
                <a:latin typeface="Arial"/>
                <a:cs typeface="Arial"/>
              </a:rPr>
              <a:t> в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ичные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ГБ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6350" indent="-342900">
              <a:lnSpc>
                <a:spcPct val="80000"/>
              </a:lnSpc>
              <a:spcBef>
                <a:spcPts val="670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1</a:t>
            </a:r>
            <a:r>
              <a:rPr dirty="0" sz="2800" spc="-5">
                <a:latin typeface="Arial"/>
                <a:cs typeface="Arial"/>
              </a:rPr>
              <a:t>.</a:t>
            </a:r>
            <a:r>
              <a:rPr dirty="0" sz="2800" spc="-20">
                <a:latin typeface="Arial"/>
                <a:cs typeface="Arial"/>
              </a:rPr>
              <a:t>Пе</a:t>
            </a:r>
            <a:r>
              <a:rPr dirty="0" sz="2800" spc="-15">
                <a:latin typeface="Arial"/>
                <a:cs typeface="Arial"/>
              </a:rPr>
              <a:t>р</a:t>
            </a:r>
            <a:r>
              <a:rPr dirty="0" sz="2800" spc="-15">
                <a:latin typeface="Arial"/>
                <a:cs typeface="Arial"/>
              </a:rPr>
              <a:t>вич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ые</a:t>
            </a:r>
            <a:r>
              <a:rPr dirty="0" sz="2800" spc="4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ГБ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это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ам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ят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ль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ые</a:t>
            </a:r>
            <a:r>
              <a:rPr dirty="0" sz="2800" spc="-15">
                <a:latin typeface="Arial"/>
                <a:cs typeface="Arial"/>
              </a:rPr>
              <a:t> н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з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гиче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кие</a:t>
            </a:r>
            <a:r>
              <a:rPr dirty="0" sz="2800" spc="4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ф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рмы,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рым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5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ят</a:t>
            </a:r>
            <a:r>
              <a:rPr dirty="0" sz="2800" spc="-15">
                <a:latin typeface="Arial"/>
                <a:cs typeface="Arial"/>
              </a:rPr>
              <a:t> мигр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нь,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5">
                <a:latin typeface="Arial"/>
                <a:cs typeface="Arial"/>
              </a:rPr>
              <a:t>у</a:t>
            </a:r>
            <a:r>
              <a:rPr dirty="0" sz="2800" spc="-25">
                <a:latin typeface="Arial"/>
                <a:cs typeface="Arial"/>
              </a:rPr>
              <a:t>ю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ь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пряж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5">
                <a:latin typeface="Arial"/>
                <a:cs typeface="Arial"/>
              </a:rPr>
              <a:t>ния,</a:t>
            </a:r>
            <a:r>
              <a:rPr dirty="0" sz="2800" spc="-15">
                <a:latin typeface="Arial"/>
                <a:cs typeface="Arial"/>
              </a:rPr>
              <a:t> пучк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вые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или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кл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10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ые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15">
                <a:latin typeface="Arial"/>
                <a:cs typeface="Arial"/>
              </a:rPr>
              <a:t>и,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х</a:t>
            </a:r>
            <a:r>
              <a:rPr dirty="0" sz="2800" spc="-20">
                <a:latin typeface="Arial"/>
                <a:cs typeface="Arial"/>
              </a:rPr>
              <a:t>р</a:t>
            </a:r>
            <a:r>
              <a:rPr dirty="0" sz="2800" spc="-10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нич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5">
                <a:latin typeface="Arial"/>
                <a:cs typeface="Arial"/>
              </a:rPr>
              <a:t>ю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па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к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изм</a:t>
            </a:r>
            <a:r>
              <a:rPr dirty="0" sz="2800" spc="-15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ль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5">
                <a:latin typeface="Arial"/>
                <a:cs typeface="Arial"/>
              </a:rPr>
              <a:t>ю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</a:t>
            </a:r>
            <a:r>
              <a:rPr dirty="0" sz="2800" spc="-15">
                <a:latin typeface="Arial"/>
                <a:cs typeface="Arial"/>
              </a:rPr>
              <a:t>е</a:t>
            </a:r>
            <a:r>
              <a:rPr dirty="0" sz="2800" spc="-20">
                <a:latin typeface="Arial"/>
                <a:cs typeface="Arial"/>
              </a:rPr>
              <a:t>микр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ни</a:t>
            </a:r>
            <a:r>
              <a:rPr dirty="0" sz="2800" spc="-20">
                <a:latin typeface="Arial"/>
                <a:cs typeface="Arial"/>
              </a:rPr>
              <a:t>ю</a:t>
            </a:r>
            <a:r>
              <a:rPr dirty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729615" indent="-342900">
              <a:lnSpc>
                <a:spcPct val="80000"/>
              </a:lnSpc>
              <a:spcBef>
                <a:spcPts val="670"/>
              </a:spcBef>
              <a:buClr>
                <a:srgbClr val="996666"/>
              </a:buClr>
              <a:buSzPct val="80357"/>
              <a:buFont typeface="Wingdings"/>
              <a:buChar char=""/>
              <a:tabLst>
                <a:tab pos="356235" algn="l"/>
              </a:tabLst>
            </a:pPr>
            <a:r>
              <a:rPr dirty="0" sz="2800" spc="-20">
                <a:latin typeface="Arial"/>
                <a:cs typeface="Arial"/>
              </a:rPr>
              <a:t>2</a:t>
            </a:r>
            <a:r>
              <a:rPr dirty="0" sz="2800" spc="-5">
                <a:latin typeface="Arial"/>
                <a:cs typeface="Arial"/>
              </a:rPr>
              <a:t>.</a:t>
            </a:r>
            <a:r>
              <a:rPr dirty="0" sz="2800" spc="-20">
                <a:latin typeface="Arial"/>
                <a:cs typeface="Arial"/>
              </a:rPr>
              <a:t>Вт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рич</a:t>
            </a:r>
            <a:r>
              <a:rPr dirty="0" sz="2800" spc="-15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ые</a:t>
            </a:r>
            <a:r>
              <a:rPr dirty="0" sz="2800" spc="2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или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импт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ма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иче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5">
                <a:latin typeface="Arial"/>
                <a:cs typeface="Arial"/>
              </a:rPr>
              <a:t>кие</a:t>
            </a:r>
            <a:r>
              <a:rPr dirty="0" sz="2800" spc="4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ГБ,</a:t>
            </a:r>
            <a:r>
              <a:rPr dirty="0" sz="2800" spc="-15">
                <a:latin typeface="Arial"/>
                <a:cs typeface="Arial"/>
              </a:rPr>
              <a:t> причин</a:t>
            </a:r>
            <a:r>
              <a:rPr dirty="0" sz="2800" spc="-15">
                <a:latin typeface="Arial"/>
                <a:cs typeface="Arial"/>
              </a:rPr>
              <a:t>о</a:t>
            </a:r>
            <a:r>
              <a:rPr dirty="0" sz="2800" spc="-20">
                <a:latin typeface="Arial"/>
                <a:cs typeface="Arial"/>
              </a:rPr>
              <a:t>й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ко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0">
                <a:latin typeface="Arial"/>
                <a:cs typeface="Arial"/>
              </a:rPr>
              <a:t>р</a:t>
            </a:r>
            <a:r>
              <a:rPr dirty="0" sz="2800" spc="-20">
                <a:latin typeface="Arial"/>
                <a:cs typeface="Arial"/>
              </a:rPr>
              <a:t>ых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являю</a:t>
            </a:r>
            <a:r>
              <a:rPr dirty="0" sz="2800" spc="-10">
                <a:latin typeface="Arial"/>
                <a:cs typeface="Arial"/>
              </a:rPr>
              <a:t>т</a:t>
            </a:r>
            <a:r>
              <a:rPr dirty="0" sz="2800" spc="-15">
                <a:latin typeface="Arial"/>
                <a:cs typeface="Arial"/>
              </a:rPr>
              <a:t>ся</a:t>
            </a:r>
            <a:r>
              <a:rPr dirty="0" sz="2800" spc="-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к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15">
                <a:latin typeface="Arial"/>
                <a:cs typeface="Arial"/>
              </a:rPr>
              <a:t>ки</a:t>
            </a:r>
            <a:r>
              <a:rPr dirty="0" sz="2800" spc="-60">
                <a:latin typeface="Arial"/>
                <a:cs typeface="Arial"/>
              </a:rPr>
              <a:t>е</a:t>
            </a:r>
            <a:r>
              <a:rPr dirty="0" sz="2800" spc="-10">
                <a:latin typeface="Arial"/>
                <a:cs typeface="Arial"/>
              </a:rPr>
              <a:t>-</a:t>
            </a:r>
            <a:r>
              <a:rPr dirty="0" sz="2800" spc="-20">
                <a:latin typeface="Arial"/>
                <a:cs typeface="Arial"/>
              </a:rPr>
              <a:t>либо</a:t>
            </a:r>
            <a:r>
              <a:rPr dirty="0" sz="2800" spc="-15">
                <a:latin typeface="Arial"/>
                <a:cs typeface="Arial"/>
              </a:rPr>
              <a:t> з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5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20">
                <a:latin typeface="Arial"/>
                <a:cs typeface="Arial"/>
              </a:rPr>
              <a:t>ия</a:t>
            </a:r>
            <a:r>
              <a:rPr dirty="0" sz="2800" spc="2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(ЧМТ,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5">
                <a:latin typeface="Arial"/>
                <a:cs typeface="Arial"/>
              </a:rPr>
              <a:t>с</a:t>
            </a:r>
            <a:r>
              <a:rPr dirty="0" sz="2800" spc="-10">
                <a:latin typeface="Arial"/>
                <a:cs typeface="Arial"/>
              </a:rPr>
              <a:t>у</a:t>
            </a:r>
            <a:r>
              <a:rPr dirty="0" sz="2800" spc="-20">
                <a:latin typeface="Arial"/>
                <a:cs typeface="Arial"/>
              </a:rPr>
              <a:t>ди</a:t>
            </a:r>
            <a:r>
              <a:rPr dirty="0" sz="2800" spc="-10">
                <a:latin typeface="Arial"/>
                <a:cs typeface="Arial"/>
              </a:rPr>
              <a:t>с</a:t>
            </a:r>
            <a:r>
              <a:rPr dirty="0" sz="2800" spc="-20">
                <a:latin typeface="Arial"/>
                <a:cs typeface="Arial"/>
              </a:rPr>
              <a:t>тые</a:t>
            </a:r>
            <a:r>
              <a:rPr dirty="0" sz="2800" spc="-15">
                <a:latin typeface="Arial"/>
                <a:cs typeface="Arial"/>
              </a:rPr>
              <a:t> з</a:t>
            </a:r>
            <a:r>
              <a:rPr dirty="0" sz="2800" spc="-10">
                <a:latin typeface="Arial"/>
                <a:cs typeface="Arial"/>
              </a:rPr>
              <a:t>а</a:t>
            </a:r>
            <a:r>
              <a:rPr dirty="0" sz="2800" spc="-20">
                <a:latin typeface="Arial"/>
                <a:cs typeface="Arial"/>
              </a:rPr>
              <a:t>бо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е</a:t>
            </a:r>
            <a:r>
              <a:rPr dirty="0" sz="2800" spc="-5">
                <a:latin typeface="Arial"/>
                <a:cs typeface="Arial"/>
              </a:rPr>
              <a:t>в</a:t>
            </a:r>
            <a:r>
              <a:rPr dirty="0" sz="2800" spc="-20">
                <a:latin typeface="Arial"/>
                <a:cs typeface="Arial"/>
              </a:rPr>
              <a:t>а</a:t>
            </a:r>
            <a:r>
              <a:rPr dirty="0" sz="2800" spc="-10">
                <a:latin typeface="Arial"/>
                <a:cs typeface="Arial"/>
              </a:rPr>
              <a:t>н</a:t>
            </a:r>
            <a:r>
              <a:rPr dirty="0" sz="2800" spc="-15">
                <a:latin typeface="Arial"/>
                <a:cs typeface="Arial"/>
              </a:rPr>
              <a:t>ия,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оп</a:t>
            </a:r>
            <a:r>
              <a:rPr dirty="0" sz="2800" spc="-5">
                <a:latin typeface="Arial"/>
                <a:cs typeface="Arial"/>
              </a:rPr>
              <a:t>у</a:t>
            </a:r>
            <a:r>
              <a:rPr dirty="0" sz="2800" spc="-10">
                <a:latin typeface="Arial"/>
                <a:cs typeface="Arial"/>
              </a:rPr>
              <a:t>х</a:t>
            </a:r>
            <a:r>
              <a:rPr dirty="0" sz="2800" spc="-20">
                <a:latin typeface="Arial"/>
                <a:cs typeface="Arial"/>
              </a:rPr>
              <a:t>о</a:t>
            </a:r>
            <a:r>
              <a:rPr dirty="0" sz="2800" spc="-15">
                <a:latin typeface="Arial"/>
                <a:cs typeface="Arial"/>
              </a:rPr>
              <a:t>л</a:t>
            </a:r>
            <a:r>
              <a:rPr dirty="0" sz="2800" spc="-20">
                <a:latin typeface="Arial"/>
                <a:cs typeface="Arial"/>
              </a:rPr>
              <a:t>и</a:t>
            </a:r>
            <a:r>
              <a:rPr dirty="0" sz="2800" spc="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и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-15">
                <a:latin typeface="Arial"/>
                <a:cs typeface="Arial"/>
              </a:rPr>
              <a:t>т</a:t>
            </a:r>
            <a:r>
              <a:rPr dirty="0" sz="2800" spc="-5">
                <a:latin typeface="Arial"/>
                <a:cs typeface="Arial"/>
              </a:rPr>
              <a:t>.</a:t>
            </a:r>
            <a:r>
              <a:rPr dirty="0" sz="2800" spc="-15">
                <a:latin typeface="Arial"/>
                <a:cs typeface="Arial"/>
              </a:rPr>
              <a:t>д.</a:t>
            </a:r>
            <a:r>
              <a:rPr dirty="0" sz="2800">
                <a:latin typeface="Arial"/>
                <a:cs typeface="Arial"/>
              </a:rPr>
              <a:t>)</a:t>
            </a:r>
            <a:r>
              <a:rPr dirty="0" sz="2800" spc="-1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4540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sz="3800" b="1">
                <a:latin typeface="Arial"/>
                <a:cs typeface="Arial"/>
              </a:rPr>
              <a:t>Первич</a:t>
            </a:r>
            <a:r>
              <a:rPr dirty="0" sz="3800" spc="-20" b="1">
                <a:latin typeface="Arial"/>
                <a:cs typeface="Arial"/>
              </a:rPr>
              <a:t>н</a:t>
            </a:r>
            <a:r>
              <a:rPr dirty="0" sz="3800" b="1">
                <a:latin typeface="Arial"/>
                <a:cs typeface="Arial"/>
              </a:rPr>
              <a:t>ые</a:t>
            </a:r>
            <a:r>
              <a:rPr dirty="0" sz="3800" spc="-20" b="1">
                <a:latin typeface="Arial"/>
                <a:cs typeface="Arial"/>
              </a:rPr>
              <a:t> </a:t>
            </a:r>
            <a:r>
              <a:rPr dirty="0" sz="3800" b="1">
                <a:latin typeface="Arial"/>
                <a:cs typeface="Arial"/>
              </a:rPr>
              <a:t>голов</a:t>
            </a:r>
            <a:r>
              <a:rPr dirty="0" sz="3800" spc="-15" b="1">
                <a:latin typeface="Arial"/>
                <a:cs typeface="Arial"/>
              </a:rPr>
              <a:t>н</a:t>
            </a:r>
            <a:r>
              <a:rPr dirty="0" sz="3800" b="1">
                <a:latin typeface="Arial"/>
                <a:cs typeface="Arial"/>
              </a:rPr>
              <a:t>ые боли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6229985" cy="3130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1. Ми</a:t>
            </a:r>
            <a:r>
              <a:rPr dirty="0" sz="3200" spc="-10">
                <a:latin typeface="Arial"/>
                <a:cs typeface="Arial"/>
              </a:rPr>
              <a:t>г</a:t>
            </a:r>
            <a:r>
              <a:rPr dirty="0" sz="3200">
                <a:latin typeface="Arial"/>
                <a:cs typeface="Arial"/>
              </a:rPr>
              <a:t>рень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2. Головная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боль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напряжения</a:t>
            </a:r>
            <a:endParaRPr sz="3200">
              <a:latin typeface="Arial"/>
              <a:cs typeface="Arial"/>
            </a:endParaRPr>
          </a:p>
          <a:p>
            <a:pPr algn="ctr" marR="211454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(тензио</a:t>
            </a:r>
            <a:r>
              <a:rPr dirty="0" sz="3200" spc="-10">
                <a:latin typeface="Arial"/>
                <a:cs typeface="Arial"/>
              </a:rPr>
              <a:t>н</a:t>
            </a:r>
            <a:r>
              <a:rPr dirty="0" sz="3200">
                <a:latin typeface="Arial"/>
                <a:cs typeface="Arial"/>
              </a:rPr>
              <a:t>ная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головная б</a:t>
            </a:r>
            <a:r>
              <a:rPr dirty="0" sz="3200" spc="-10">
                <a:latin typeface="Arial"/>
                <a:cs typeface="Arial"/>
              </a:rPr>
              <a:t>о</a:t>
            </a:r>
            <a:r>
              <a:rPr dirty="0" sz="3200">
                <a:latin typeface="Arial"/>
                <a:cs typeface="Arial"/>
              </a:rPr>
              <a:t>ль)</a:t>
            </a:r>
            <a:endParaRPr sz="3200">
              <a:latin typeface="Arial"/>
              <a:cs typeface="Arial"/>
            </a:endParaRPr>
          </a:p>
          <a:p>
            <a:pPr algn="just" marL="355600" marR="635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>
                <a:latin typeface="Arial"/>
                <a:cs typeface="Arial"/>
              </a:rPr>
              <a:t>3. Кла</a:t>
            </a:r>
            <a:r>
              <a:rPr dirty="0" sz="3200" spc="10">
                <a:latin typeface="Arial"/>
                <a:cs typeface="Arial"/>
              </a:rPr>
              <a:t>с</a:t>
            </a:r>
            <a:r>
              <a:rPr dirty="0" sz="3200">
                <a:latin typeface="Arial"/>
                <a:cs typeface="Arial"/>
              </a:rPr>
              <a:t>терн</a:t>
            </a:r>
            <a:r>
              <a:rPr dirty="0" sz="3200" spc="-15">
                <a:latin typeface="Arial"/>
                <a:cs typeface="Arial"/>
              </a:rPr>
              <a:t>а</a:t>
            </a:r>
            <a:r>
              <a:rPr dirty="0" sz="3200">
                <a:latin typeface="Arial"/>
                <a:cs typeface="Arial"/>
              </a:rPr>
              <a:t>я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головная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боль и</a:t>
            </a:r>
            <a:r>
              <a:rPr dirty="0" sz="3200">
                <a:latin typeface="Arial"/>
                <a:cs typeface="Arial"/>
              </a:rPr>
              <a:t> хроническая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пароксиз</a:t>
            </a:r>
            <a:r>
              <a:rPr dirty="0" sz="3200" spc="5">
                <a:latin typeface="Arial"/>
                <a:cs typeface="Arial"/>
              </a:rPr>
              <a:t>м</a:t>
            </a:r>
            <a:r>
              <a:rPr dirty="0" sz="3200">
                <a:latin typeface="Arial"/>
                <a:cs typeface="Arial"/>
              </a:rPr>
              <a:t>аль</a:t>
            </a:r>
            <a:r>
              <a:rPr dirty="0" sz="3200" spc="-10">
                <a:latin typeface="Arial"/>
                <a:cs typeface="Arial"/>
              </a:rPr>
              <a:t>н</a:t>
            </a:r>
            <a:r>
              <a:rPr dirty="0" sz="3200">
                <a:latin typeface="Arial"/>
                <a:cs typeface="Arial"/>
              </a:rPr>
              <a:t>ая</a:t>
            </a:r>
            <a:r>
              <a:rPr dirty="0" sz="3200">
                <a:latin typeface="Arial"/>
                <a:cs typeface="Arial"/>
              </a:rPr>
              <a:t> гемикрания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59626" y="4365625"/>
            <a:ext cx="1092200" cy="162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786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800" b="1">
                <a:latin typeface="Arial"/>
                <a:cs typeface="Arial"/>
              </a:rPr>
              <a:t>Вторичные</a:t>
            </a:r>
            <a:r>
              <a:rPr dirty="0" sz="3800" spc="-15" b="1">
                <a:latin typeface="Arial"/>
                <a:cs typeface="Arial"/>
              </a:rPr>
              <a:t> </a:t>
            </a:r>
            <a:r>
              <a:rPr dirty="0" sz="3800" b="1">
                <a:latin typeface="Arial"/>
                <a:cs typeface="Arial"/>
              </a:rPr>
              <a:t>головные боли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742" y="1883410"/>
            <a:ext cx="8195309" cy="3228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218440" indent="-342900">
              <a:lnSpc>
                <a:spcPct val="80000"/>
              </a:lnSpc>
              <a:buClr>
                <a:srgbClr val="996666"/>
              </a:buClr>
              <a:buSzPct val="79166"/>
              <a:buFont typeface="Wingdings"/>
              <a:buChar char="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4.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Р</a:t>
            </a:r>
            <a:r>
              <a:rPr dirty="0" sz="2400" spc="-10">
                <a:latin typeface="Arial"/>
                <a:cs typeface="Arial"/>
              </a:rPr>
              <a:t>а</a:t>
            </a:r>
            <a:r>
              <a:rPr dirty="0" sz="2400">
                <a:latin typeface="Arial"/>
                <a:cs typeface="Arial"/>
              </a:rPr>
              <a:t>зно</a:t>
            </a:r>
            <a:r>
              <a:rPr dirty="0" sz="2400" spc="-10">
                <a:latin typeface="Arial"/>
                <a:cs typeface="Arial"/>
              </a:rPr>
              <a:t>о</a:t>
            </a:r>
            <a:r>
              <a:rPr dirty="0" sz="2400">
                <a:latin typeface="Arial"/>
                <a:cs typeface="Arial"/>
              </a:rPr>
              <a:t>бразные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голо</a:t>
            </a:r>
            <a:r>
              <a:rPr dirty="0" sz="2400" spc="-10">
                <a:latin typeface="Arial"/>
                <a:cs typeface="Arial"/>
              </a:rPr>
              <a:t>в</a:t>
            </a:r>
            <a:r>
              <a:rPr dirty="0" sz="2400">
                <a:latin typeface="Arial"/>
                <a:cs typeface="Arial"/>
              </a:rPr>
              <a:t>ные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боли,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не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связа</a:t>
            </a:r>
            <a:r>
              <a:rPr dirty="0" sz="2400" spc="-15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ные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со</a:t>
            </a:r>
            <a:r>
              <a:rPr dirty="0" sz="2400">
                <a:latin typeface="Arial"/>
                <a:cs typeface="Arial"/>
              </a:rPr>
              <a:t> структурными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п</a:t>
            </a:r>
            <a:r>
              <a:rPr dirty="0" sz="2400" spc="-10">
                <a:latin typeface="Arial"/>
                <a:cs typeface="Arial"/>
              </a:rPr>
              <a:t>о</a:t>
            </a:r>
            <a:r>
              <a:rPr dirty="0" sz="2400">
                <a:latin typeface="Arial"/>
                <a:cs typeface="Arial"/>
              </a:rPr>
              <a:t>раже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иями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(от </a:t>
            </a:r>
            <a:r>
              <a:rPr dirty="0" sz="2400" spc="-10">
                <a:latin typeface="Arial"/>
                <a:cs typeface="Arial"/>
              </a:rPr>
              <a:t>в</a:t>
            </a:r>
            <a:r>
              <a:rPr dirty="0" sz="2400">
                <a:latin typeface="Arial"/>
                <a:cs typeface="Arial"/>
              </a:rPr>
              <a:t>н</a:t>
            </a:r>
            <a:r>
              <a:rPr dirty="0" sz="2400" spc="-10">
                <a:latin typeface="Arial"/>
                <a:cs typeface="Arial"/>
              </a:rPr>
              <a:t>е</a:t>
            </a:r>
            <a:r>
              <a:rPr dirty="0" sz="2400">
                <a:latin typeface="Arial"/>
                <a:cs typeface="Arial"/>
              </a:rPr>
              <a:t>ш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его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сдавления,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х</a:t>
            </a:r>
            <a:r>
              <a:rPr dirty="0" sz="2400">
                <a:latin typeface="Arial"/>
                <a:cs typeface="Arial"/>
              </a:rPr>
              <a:t>олодовые,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орг</a:t>
            </a:r>
            <a:r>
              <a:rPr dirty="0" sz="2400" spc="-10">
                <a:latin typeface="Arial"/>
                <a:cs typeface="Arial"/>
              </a:rPr>
              <a:t>а</a:t>
            </a:r>
            <a:r>
              <a:rPr dirty="0" sz="2400">
                <a:latin typeface="Arial"/>
                <a:cs typeface="Arial"/>
              </a:rPr>
              <a:t>з</a:t>
            </a:r>
            <a:r>
              <a:rPr dirty="0" sz="2400" spc="5">
                <a:latin typeface="Arial"/>
                <a:cs typeface="Arial"/>
              </a:rPr>
              <a:t>м</a:t>
            </a:r>
            <a:r>
              <a:rPr dirty="0" sz="2400">
                <a:latin typeface="Arial"/>
                <a:cs typeface="Arial"/>
              </a:rPr>
              <a:t>ические,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доброкачестве</a:t>
            </a:r>
            <a:r>
              <a:rPr dirty="0" sz="2400" spc="-15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ные</a:t>
            </a:r>
            <a:r>
              <a:rPr dirty="0" sz="2400">
                <a:latin typeface="Arial"/>
                <a:cs typeface="Arial"/>
              </a:rPr>
              <a:t> кашлевые).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166"/>
              <a:buFont typeface="Wingdings"/>
              <a:buChar char="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5. Обус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овле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ные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травмой головы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166"/>
              <a:buFont typeface="Wingdings"/>
              <a:buChar char="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6.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Обусло</a:t>
            </a:r>
            <a:r>
              <a:rPr dirty="0" sz="2400" spc="-10">
                <a:latin typeface="Arial"/>
                <a:cs typeface="Arial"/>
              </a:rPr>
              <a:t>в</a:t>
            </a:r>
            <a:r>
              <a:rPr dirty="0" sz="2400">
                <a:latin typeface="Arial"/>
                <a:cs typeface="Arial"/>
              </a:rPr>
              <a:t>лен</a:t>
            </a:r>
            <a:r>
              <a:rPr dirty="0" sz="2400" spc="-15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ые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сос</a:t>
            </a:r>
            <a:r>
              <a:rPr dirty="0" sz="2400" spc="-10">
                <a:latin typeface="Arial"/>
                <a:cs typeface="Arial"/>
              </a:rPr>
              <a:t>у</a:t>
            </a:r>
            <a:r>
              <a:rPr dirty="0" sz="2400">
                <a:latin typeface="Arial"/>
                <a:cs typeface="Arial"/>
              </a:rPr>
              <a:t>дистыми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заболев</a:t>
            </a:r>
            <a:r>
              <a:rPr dirty="0" sz="2400" spc="-10">
                <a:latin typeface="Arial"/>
                <a:cs typeface="Arial"/>
              </a:rPr>
              <a:t>а</a:t>
            </a:r>
            <a:r>
              <a:rPr dirty="0" sz="2400">
                <a:latin typeface="Arial"/>
                <a:cs typeface="Arial"/>
              </a:rPr>
              <a:t>ни</a:t>
            </a:r>
            <a:r>
              <a:rPr dirty="0" sz="2400" spc="-15">
                <a:latin typeface="Arial"/>
                <a:cs typeface="Arial"/>
              </a:rPr>
              <a:t>я</a:t>
            </a:r>
            <a:r>
              <a:rPr dirty="0" sz="2400">
                <a:latin typeface="Arial"/>
                <a:cs typeface="Arial"/>
              </a:rPr>
              <a:t>ми</a:t>
            </a:r>
            <a:endParaRPr sz="2400">
              <a:latin typeface="Arial"/>
              <a:cs typeface="Arial"/>
            </a:endParaRPr>
          </a:p>
          <a:p>
            <a:pPr marL="355600" marR="349885" indent="-342900">
              <a:lnSpc>
                <a:spcPct val="80000"/>
              </a:lnSpc>
              <a:spcBef>
                <a:spcPts val="575"/>
              </a:spcBef>
              <a:buClr>
                <a:srgbClr val="996666"/>
              </a:buClr>
              <a:buSzPct val="79166"/>
              <a:buFont typeface="Wingdings"/>
              <a:buChar char="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7.Обус</a:t>
            </a:r>
            <a:r>
              <a:rPr dirty="0" sz="2400" spc="5">
                <a:latin typeface="Arial"/>
                <a:cs typeface="Arial"/>
              </a:rPr>
              <a:t>л</a:t>
            </a:r>
            <a:r>
              <a:rPr dirty="0" sz="2400">
                <a:latin typeface="Arial"/>
                <a:cs typeface="Arial"/>
              </a:rPr>
              <a:t>овле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ные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н</a:t>
            </a:r>
            <a:r>
              <a:rPr dirty="0" sz="2400" spc="-10">
                <a:latin typeface="Arial"/>
                <a:cs typeface="Arial"/>
              </a:rPr>
              <a:t>е</a:t>
            </a:r>
            <a:r>
              <a:rPr dirty="0" sz="2400">
                <a:latin typeface="Arial"/>
                <a:cs typeface="Arial"/>
              </a:rPr>
              <a:t>сосудис</a:t>
            </a:r>
            <a:r>
              <a:rPr dirty="0" sz="2400" spc="5">
                <a:latin typeface="Arial"/>
                <a:cs typeface="Arial"/>
              </a:rPr>
              <a:t>т</a:t>
            </a:r>
            <a:r>
              <a:rPr dirty="0" sz="2400">
                <a:latin typeface="Arial"/>
                <a:cs typeface="Arial"/>
              </a:rPr>
              <a:t>ыми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внутриче</a:t>
            </a:r>
            <a:r>
              <a:rPr dirty="0" sz="2400" spc="-10">
                <a:latin typeface="Arial"/>
                <a:cs typeface="Arial"/>
              </a:rPr>
              <a:t>р</a:t>
            </a:r>
            <a:r>
              <a:rPr dirty="0" sz="2400">
                <a:latin typeface="Arial"/>
                <a:cs typeface="Arial"/>
              </a:rPr>
              <a:t>е</a:t>
            </a:r>
            <a:r>
              <a:rPr dirty="0" sz="2400" spc="-10">
                <a:latin typeface="Arial"/>
                <a:cs typeface="Arial"/>
              </a:rPr>
              <a:t>п</a:t>
            </a:r>
            <a:r>
              <a:rPr dirty="0" sz="2400">
                <a:latin typeface="Arial"/>
                <a:cs typeface="Arial"/>
              </a:rPr>
              <a:t>ными</a:t>
            </a:r>
            <a:r>
              <a:rPr dirty="0" sz="2400">
                <a:latin typeface="Arial"/>
                <a:cs typeface="Arial"/>
              </a:rPr>
              <a:t> заболева</a:t>
            </a:r>
            <a:r>
              <a:rPr dirty="0" sz="2400" spc="-10">
                <a:latin typeface="Arial"/>
                <a:cs typeface="Arial"/>
              </a:rPr>
              <a:t>н</a:t>
            </a:r>
            <a:r>
              <a:rPr dirty="0" sz="2400">
                <a:latin typeface="Arial"/>
                <a:cs typeface="Arial"/>
              </a:rPr>
              <a:t>иями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590"/>
              </a:lnSpc>
              <a:buClr>
                <a:srgbClr val="996666"/>
              </a:buClr>
              <a:buSzPct val="79166"/>
              <a:buFont typeface="Wingdings"/>
              <a:buChar char="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8. </a:t>
            </a:r>
            <a:r>
              <a:rPr dirty="0" sz="2400" spc="-10">
                <a:latin typeface="Arial"/>
                <a:cs typeface="Arial"/>
              </a:rPr>
              <a:t>В</a:t>
            </a:r>
            <a:r>
              <a:rPr dirty="0" sz="2400">
                <a:latin typeface="Arial"/>
                <a:cs typeface="Arial"/>
              </a:rPr>
              <a:t>ызываемые </a:t>
            </a:r>
            <a:r>
              <a:rPr dirty="0" sz="2400" spc="-10">
                <a:latin typeface="Arial"/>
                <a:cs typeface="Arial"/>
              </a:rPr>
              <a:t>в</a:t>
            </a:r>
            <a:r>
              <a:rPr dirty="0" sz="2400">
                <a:latin typeface="Arial"/>
                <a:cs typeface="Arial"/>
              </a:rPr>
              <a:t>оздействием как</a:t>
            </a:r>
            <a:r>
              <a:rPr dirty="0" sz="2400" spc="5">
                <a:latin typeface="Arial"/>
                <a:cs typeface="Arial"/>
              </a:rPr>
              <a:t>и</a:t>
            </a:r>
            <a:r>
              <a:rPr dirty="0" sz="2400">
                <a:latin typeface="Arial"/>
                <a:cs typeface="Arial"/>
              </a:rPr>
              <a:t>х</a:t>
            </a:r>
            <a:r>
              <a:rPr dirty="0" sz="2400">
                <a:latin typeface="Arial"/>
                <a:cs typeface="Arial"/>
              </a:rPr>
              <a:t>-</a:t>
            </a:r>
            <a:r>
              <a:rPr dirty="0" sz="2400">
                <a:latin typeface="Arial"/>
                <a:cs typeface="Arial"/>
              </a:rPr>
              <a:t>либо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веществ или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90"/>
              </a:lnSpc>
            </a:pPr>
            <a:r>
              <a:rPr dirty="0" sz="2400">
                <a:latin typeface="Arial"/>
                <a:cs typeface="Arial"/>
              </a:rPr>
              <a:t>их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отсутствием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92950" y="4797425"/>
            <a:ext cx="952500" cy="1223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561846"/>
            <a:ext cx="7613015" cy="3744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700"/>
              </a:lnSpc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500" spc="-15">
                <a:latin typeface="Arial"/>
                <a:cs typeface="Arial"/>
              </a:rPr>
              <a:t>9.</a:t>
            </a:r>
            <a:r>
              <a:rPr dirty="0" sz="2500" spc="5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Г</a:t>
            </a:r>
            <a:r>
              <a:rPr dirty="0" sz="2500" spc="-15">
                <a:latin typeface="Arial"/>
                <a:cs typeface="Arial"/>
              </a:rPr>
              <a:t>ол</a:t>
            </a:r>
            <a:r>
              <a:rPr dirty="0" sz="2500" spc="-5">
                <a:latin typeface="Arial"/>
                <a:cs typeface="Arial"/>
              </a:rPr>
              <a:t>о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10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е</a:t>
            </a:r>
            <a:r>
              <a:rPr dirty="0" sz="2500" spc="-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боли,</a:t>
            </a:r>
            <a:r>
              <a:rPr dirty="0" sz="2500" spc="35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з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а</a:t>
            </a:r>
            <a:r>
              <a:rPr dirty="0" sz="2500" spc="-5">
                <a:latin typeface="Arial"/>
                <a:cs typeface="Arial"/>
              </a:rPr>
              <a:t>н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10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е</a:t>
            </a:r>
            <a:r>
              <a:rPr dirty="0" sz="2500" spc="-20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5">
                <a:latin typeface="Arial"/>
                <a:cs typeface="Arial"/>
              </a:rPr>
              <a:t>е</a:t>
            </a:r>
            <a:r>
              <a:rPr dirty="0" sz="2500" spc="-20">
                <a:latin typeface="Arial"/>
                <a:cs typeface="Arial"/>
              </a:rPr>
              <a:t>м</a:t>
            </a:r>
            <a:r>
              <a:rPr dirty="0" sz="2500" spc="-10">
                <a:latin typeface="Arial"/>
                <a:cs typeface="Arial"/>
              </a:rPr>
              <a:t>о</a:t>
            </a:r>
            <a:r>
              <a:rPr dirty="0" sz="2500" spc="-15">
                <a:latin typeface="Arial"/>
                <a:cs typeface="Arial"/>
              </a:rPr>
              <a:t>зг</a:t>
            </a:r>
            <a:r>
              <a:rPr dirty="0" sz="2500" spc="-10">
                <a:latin typeface="Arial"/>
                <a:cs typeface="Arial"/>
              </a:rPr>
              <a:t>о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ы</a:t>
            </a:r>
            <a:r>
              <a:rPr dirty="0" sz="2500" spc="-20">
                <a:latin typeface="Arial"/>
                <a:cs typeface="Arial"/>
              </a:rPr>
              <a:t>ми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ts val="2700"/>
              </a:lnSpc>
            </a:pPr>
            <a:r>
              <a:rPr dirty="0" sz="2500" spc="-15">
                <a:latin typeface="Arial"/>
                <a:cs typeface="Arial"/>
              </a:rPr>
              <a:t>инфекциями</a:t>
            </a:r>
            <a:endParaRPr sz="2500">
              <a:latin typeface="Arial"/>
              <a:cs typeface="Arial"/>
            </a:endParaRPr>
          </a:p>
          <a:p>
            <a:pPr marL="355600" marR="1522095" indent="-342900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500" spc="-15">
                <a:latin typeface="Arial"/>
                <a:cs typeface="Arial"/>
              </a:rPr>
              <a:t>1</a:t>
            </a:r>
            <a:r>
              <a:rPr dirty="0" sz="2500" spc="-5">
                <a:latin typeface="Arial"/>
                <a:cs typeface="Arial"/>
              </a:rPr>
              <a:t>0</a:t>
            </a:r>
            <a:r>
              <a:rPr dirty="0" sz="2500" spc="-10">
                <a:latin typeface="Arial"/>
                <a:cs typeface="Arial"/>
              </a:rPr>
              <a:t>.</a:t>
            </a:r>
            <a:r>
              <a:rPr dirty="0" sz="2500" spc="-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О</a:t>
            </a:r>
            <a:r>
              <a:rPr dirty="0" sz="2500" spc="-15">
                <a:latin typeface="Arial"/>
                <a:cs typeface="Arial"/>
              </a:rPr>
              <a:t>бусл</a:t>
            </a:r>
            <a:r>
              <a:rPr dirty="0" sz="2500" spc="-10">
                <a:latin typeface="Arial"/>
                <a:cs typeface="Arial"/>
              </a:rPr>
              <a:t>о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ле</a:t>
            </a:r>
            <a:r>
              <a:rPr dirty="0" sz="2500" spc="-10">
                <a:latin typeface="Arial"/>
                <a:cs typeface="Arial"/>
              </a:rPr>
              <a:t>н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10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е</a:t>
            </a:r>
            <a:r>
              <a:rPr dirty="0" sz="2500" spc="15">
                <a:latin typeface="Arial"/>
                <a:cs typeface="Arial"/>
              </a:rPr>
              <a:t> </a:t>
            </a:r>
            <a:r>
              <a:rPr dirty="0" sz="2500" spc="-20">
                <a:latin typeface="Arial"/>
                <a:cs typeface="Arial"/>
              </a:rPr>
              <a:t>м</a:t>
            </a:r>
            <a:r>
              <a:rPr dirty="0" sz="2500" spc="-10">
                <a:latin typeface="Arial"/>
                <a:cs typeface="Arial"/>
              </a:rPr>
              <a:t>е</a:t>
            </a:r>
            <a:r>
              <a:rPr dirty="0" sz="2500" spc="-15">
                <a:latin typeface="Arial"/>
                <a:cs typeface="Arial"/>
              </a:rPr>
              <a:t>таб</a:t>
            </a:r>
            <a:r>
              <a:rPr dirty="0" sz="2500" spc="-5">
                <a:latin typeface="Arial"/>
                <a:cs typeface="Arial"/>
              </a:rPr>
              <a:t>о</a:t>
            </a:r>
            <a:r>
              <a:rPr dirty="0" sz="2500" spc="-15">
                <a:latin typeface="Arial"/>
                <a:cs typeface="Arial"/>
              </a:rPr>
              <a:t>лически</a:t>
            </a:r>
            <a:r>
              <a:rPr dirty="0" sz="2500" spc="-5">
                <a:latin typeface="Arial"/>
                <a:cs typeface="Arial"/>
              </a:rPr>
              <a:t>м</a:t>
            </a:r>
            <a:r>
              <a:rPr dirty="0" sz="2500" spc="-15">
                <a:latin typeface="Arial"/>
                <a:cs typeface="Arial"/>
              </a:rPr>
              <a:t>и</a:t>
            </a:r>
            <a:r>
              <a:rPr dirty="0" sz="2500" spc="-15">
                <a:latin typeface="Arial"/>
                <a:cs typeface="Arial"/>
              </a:rPr>
              <a:t> н</a:t>
            </a:r>
            <a:r>
              <a:rPr dirty="0" sz="2500" spc="-5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р</a:t>
            </a:r>
            <a:r>
              <a:rPr dirty="0" sz="2500" spc="-10">
                <a:latin typeface="Arial"/>
                <a:cs typeface="Arial"/>
              </a:rPr>
              <a:t>у</a:t>
            </a:r>
            <a:r>
              <a:rPr dirty="0" sz="2500" spc="-20">
                <a:latin typeface="Arial"/>
                <a:cs typeface="Arial"/>
              </a:rPr>
              <a:t>ш</a:t>
            </a:r>
            <a:r>
              <a:rPr dirty="0" sz="2500" spc="-10">
                <a:latin typeface="Arial"/>
                <a:cs typeface="Arial"/>
              </a:rPr>
              <a:t>е</a:t>
            </a:r>
            <a:r>
              <a:rPr dirty="0" sz="2500" spc="-15">
                <a:latin typeface="Arial"/>
                <a:cs typeface="Arial"/>
              </a:rPr>
              <a:t>ни</a:t>
            </a:r>
            <a:r>
              <a:rPr dirty="0" sz="2500" spc="-10">
                <a:latin typeface="Arial"/>
                <a:cs typeface="Arial"/>
              </a:rPr>
              <a:t>я</a:t>
            </a:r>
            <a:r>
              <a:rPr dirty="0" sz="2500" spc="-20">
                <a:latin typeface="Arial"/>
                <a:cs typeface="Arial"/>
              </a:rPr>
              <a:t>ми</a:t>
            </a:r>
            <a:r>
              <a:rPr dirty="0" sz="2500" spc="-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(ги</a:t>
            </a:r>
            <a:r>
              <a:rPr dirty="0" sz="2500" spc="-10">
                <a:latin typeface="Arial"/>
                <a:cs typeface="Arial"/>
              </a:rPr>
              <a:t>п</a:t>
            </a:r>
            <a:r>
              <a:rPr dirty="0" sz="2500" spc="-15">
                <a:latin typeface="Arial"/>
                <a:cs typeface="Arial"/>
              </a:rPr>
              <a:t>о</a:t>
            </a:r>
            <a:r>
              <a:rPr dirty="0" sz="2500" spc="-10">
                <a:latin typeface="Arial"/>
                <a:cs typeface="Arial"/>
              </a:rPr>
              <a:t>к</a:t>
            </a:r>
            <a:r>
              <a:rPr dirty="0" sz="2500" spc="-15">
                <a:latin typeface="Arial"/>
                <a:cs typeface="Arial"/>
              </a:rPr>
              <a:t>сия,</a:t>
            </a:r>
            <a:r>
              <a:rPr dirty="0" sz="2500" spc="2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ги</a:t>
            </a:r>
            <a:r>
              <a:rPr dirty="0" sz="2500" spc="-10">
                <a:latin typeface="Arial"/>
                <a:cs typeface="Arial"/>
              </a:rPr>
              <a:t>п</a:t>
            </a:r>
            <a:r>
              <a:rPr dirty="0" sz="2500" spc="-15">
                <a:latin typeface="Arial"/>
                <a:cs typeface="Arial"/>
              </a:rPr>
              <a:t>е</a:t>
            </a:r>
            <a:r>
              <a:rPr dirty="0" sz="2500" spc="-5">
                <a:latin typeface="Arial"/>
                <a:cs typeface="Arial"/>
              </a:rPr>
              <a:t>р</a:t>
            </a:r>
            <a:r>
              <a:rPr dirty="0" sz="2500" spc="-15">
                <a:latin typeface="Arial"/>
                <a:cs typeface="Arial"/>
              </a:rPr>
              <a:t>к</a:t>
            </a:r>
            <a:r>
              <a:rPr dirty="0" sz="2500" spc="-10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п</a:t>
            </a:r>
            <a:r>
              <a:rPr dirty="0" sz="2500" spc="-10">
                <a:latin typeface="Arial"/>
                <a:cs typeface="Arial"/>
              </a:rPr>
              <a:t>н</a:t>
            </a:r>
            <a:r>
              <a:rPr dirty="0" sz="2500" spc="-15">
                <a:latin typeface="Arial"/>
                <a:cs typeface="Arial"/>
              </a:rPr>
              <a:t>ия).</a:t>
            </a:r>
            <a:endParaRPr sz="2500">
              <a:latin typeface="Arial"/>
              <a:cs typeface="Arial"/>
            </a:endParaRPr>
          </a:p>
          <a:p>
            <a:pPr marL="355600" marR="6350" indent="-342900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500" spc="-15">
                <a:latin typeface="Arial"/>
                <a:cs typeface="Arial"/>
              </a:rPr>
              <a:t>1</a:t>
            </a:r>
            <a:r>
              <a:rPr dirty="0" sz="2500" spc="-5">
                <a:latin typeface="Arial"/>
                <a:cs typeface="Arial"/>
              </a:rPr>
              <a:t>1</a:t>
            </a:r>
            <a:r>
              <a:rPr dirty="0" sz="2500" spc="-15">
                <a:latin typeface="Arial"/>
                <a:cs typeface="Arial"/>
              </a:rPr>
              <a:t>.Об</a:t>
            </a:r>
            <a:r>
              <a:rPr dirty="0" sz="2500" spc="-10">
                <a:latin typeface="Arial"/>
                <a:cs typeface="Arial"/>
              </a:rPr>
              <a:t>у</a:t>
            </a:r>
            <a:r>
              <a:rPr dirty="0" sz="2500" spc="-15">
                <a:latin typeface="Arial"/>
                <a:cs typeface="Arial"/>
              </a:rPr>
              <a:t>сл</a:t>
            </a:r>
            <a:r>
              <a:rPr dirty="0" sz="2500" spc="-10">
                <a:latin typeface="Arial"/>
                <a:cs typeface="Arial"/>
              </a:rPr>
              <a:t>о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ле</a:t>
            </a:r>
            <a:r>
              <a:rPr dirty="0" sz="2500" spc="-10">
                <a:latin typeface="Arial"/>
                <a:cs typeface="Arial"/>
              </a:rPr>
              <a:t>н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10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е</a:t>
            </a:r>
            <a:r>
              <a:rPr dirty="0" sz="2500" spc="1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заб</a:t>
            </a:r>
            <a:r>
              <a:rPr dirty="0" sz="2500" spc="-5">
                <a:latin typeface="Arial"/>
                <a:cs typeface="Arial"/>
              </a:rPr>
              <a:t>о</a:t>
            </a:r>
            <a:r>
              <a:rPr dirty="0" sz="2500" spc="-15">
                <a:latin typeface="Arial"/>
                <a:cs typeface="Arial"/>
              </a:rPr>
              <a:t>ле</a:t>
            </a:r>
            <a:r>
              <a:rPr dirty="0" sz="2500" spc="-5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а</a:t>
            </a:r>
            <a:r>
              <a:rPr dirty="0" sz="2500" spc="-5">
                <a:latin typeface="Arial"/>
                <a:cs typeface="Arial"/>
              </a:rPr>
              <a:t>н</a:t>
            </a:r>
            <a:r>
              <a:rPr dirty="0" sz="2500" spc="-15">
                <a:latin typeface="Arial"/>
                <a:cs typeface="Arial"/>
              </a:rPr>
              <a:t>иями</a:t>
            </a:r>
            <a:r>
              <a:rPr dirty="0" sz="2500" spc="2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че</a:t>
            </a:r>
            <a:r>
              <a:rPr dirty="0" sz="2500" spc="-5">
                <a:latin typeface="Arial"/>
                <a:cs typeface="Arial"/>
              </a:rPr>
              <a:t>р</a:t>
            </a:r>
            <a:r>
              <a:rPr dirty="0" sz="2500" spc="-15">
                <a:latin typeface="Arial"/>
                <a:cs typeface="Arial"/>
              </a:rPr>
              <a:t>е</a:t>
            </a:r>
            <a:r>
              <a:rPr dirty="0" sz="2500" spc="-5">
                <a:latin typeface="Arial"/>
                <a:cs typeface="Arial"/>
              </a:rPr>
              <a:t>п</a:t>
            </a:r>
            <a:r>
              <a:rPr dirty="0" sz="2500" spc="-15">
                <a:latin typeface="Arial"/>
                <a:cs typeface="Arial"/>
              </a:rPr>
              <a:t>а,</a:t>
            </a:r>
            <a:r>
              <a:rPr dirty="0" sz="2500" spc="-5">
                <a:latin typeface="Arial"/>
                <a:cs typeface="Arial"/>
              </a:rPr>
              <a:t> </a:t>
            </a:r>
            <a:r>
              <a:rPr dirty="0" sz="2500" spc="-20">
                <a:latin typeface="Arial"/>
                <a:cs typeface="Arial"/>
              </a:rPr>
              <a:t>ш</a:t>
            </a:r>
            <a:r>
              <a:rPr dirty="0" sz="2500" spc="-10">
                <a:latin typeface="Arial"/>
                <a:cs typeface="Arial"/>
              </a:rPr>
              <a:t>е</a:t>
            </a:r>
            <a:r>
              <a:rPr dirty="0" sz="2500" spc="-15">
                <a:latin typeface="Arial"/>
                <a:cs typeface="Arial"/>
              </a:rPr>
              <a:t>и,</a:t>
            </a:r>
            <a:r>
              <a:rPr dirty="0" sz="2500" spc="-15">
                <a:latin typeface="Arial"/>
                <a:cs typeface="Arial"/>
              </a:rPr>
              <a:t> гл</a:t>
            </a:r>
            <a:r>
              <a:rPr dirty="0" sz="2500" spc="-10">
                <a:latin typeface="Arial"/>
                <a:cs typeface="Arial"/>
              </a:rPr>
              <a:t>а</a:t>
            </a:r>
            <a:r>
              <a:rPr dirty="0" sz="2500" spc="-10">
                <a:latin typeface="Arial"/>
                <a:cs typeface="Arial"/>
              </a:rPr>
              <a:t>з,</a:t>
            </a:r>
            <a:r>
              <a:rPr dirty="0" sz="2500" spc="20">
                <a:latin typeface="Arial"/>
                <a:cs typeface="Arial"/>
              </a:rPr>
              <a:t> </a:t>
            </a:r>
            <a:r>
              <a:rPr dirty="0" sz="2500" spc="-20">
                <a:latin typeface="Arial"/>
                <a:cs typeface="Arial"/>
              </a:rPr>
              <a:t>уш</a:t>
            </a:r>
            <a:r>
              <a:rPr dirty="0" sz="2500" spc="-5">
                <a:latin typeface="Arial"/>
                <a:cs typeface="Arial"/>
              </a:rPr>
              <a:t>е</a:t>
            </a:r>
            <a:r>
              <a:rPr dirty="0" sz="2500" spc="-15">
                <a:latin typeface="Arial"/>
                <a:cs typeface="Arial"/>
              </a:rPr>
              <a:t>й,</a:t>
            </a:r>
            <a:r>
              <a:rPr dirty="0" sz="2500" spc="10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5">
                <a:latin typeface="Arial"/>
                <a:cs typeface="Arial"/>
              </a:rPr>
              <a:t>о</a:t>
            </a:r>
            <a:r>
              <a:rPr dirty="0" sz="2500" spc="-15">
                <a:latin typeface="Arial"/>
                <a:cs typeface="Arial"/>
              </a:rPr>
              <a:t>с</a:t>
            </a:r>
            <a:r>
              <a:rPr dirty="0" sz="2500" spc="-10">
                <a:latin typeface="Arial"/>
                <a:cs typeface="Arial"/>
              </a:rPr>
              <a:t>а</a:t>
            </a:r>
            <a:r>
              <a:rPr dirty="0" sz="2500" spc="-10">
                <a:latin typeface="Arial"/>
                <a:cs typeface="Arial"/>
              </a:rPr>
              <a:t>,</a:t>
            </a:r>
            <a:r>
              <a:rPr dirty="0" sz="2500" spc="-5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п</a:t>
            </a:r>
            <a:r>
              <a:rPr dirty="0" sz="2500" spc="-15">
                <a:latin typeface="Arial"/>
                <a:cs typeface="Arial"/>
              </a:rPr>
              <a:t>рид</a:t>
            </a:r>
            <a:r>
              <a:rPr dirty="0" sz="2500" spc="-5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точ</a:t>
            </a:r>
            <a:r>
              <a:rPr dirty="0" sz="2500" spc="-10">
                <a:latin typeface="Arial"/>
                <a:cs typeface="Arial"/>
              </a:rPr>
              <a:t>н</a:t>
            </a:r>
            <a:r>
              <a:rPr dirty="0" sz="2500" spc="-15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х</a:t>
            </a:r>
            <a:r>
              <a:rPr dirty="0" sz="2500" spc="10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п</a:t>
            </a:r>
            <a:r>
              <a:rPr dirty="0" sz="2500" spc="-5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зу</a:t>
            </a:r>
            <a:r>
              <a:rPr dirty="0" sz="2500" spc="-35">
                <a:latin typeface="Arial"/>
                <a:cs typeface="Arial"/>
              </a:rPr>
              <a:t>х</a:t>
            </a:r>
            <a:r>
              <a:rPr dirty="0" sz="2500" spc="-10">
                <a:latin typeface="Arial"/>
                <a:cs typeface="Arial"/>
              </a:rPr>
              <a:t>,</a:t>
            </a:r>
            <a:r>
              <a:rPr dirty="0" sz="2500" spc="3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зуб</a:t>
            </a:r>
            <a:r>
              <a:rPr dirty="0" sz="2500" spc="-10">
                <a:latin typeface="Arial"/>
                <a:cs typeface="Arial"/>
              </a:rPr>
              <a:t>о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0">
                <a:latin typeface="Arial"/>
                <a:cs typeface="Arial"/>
              </a:rPr>
              <a:t>,</a:t>
            </a:r>
            <a:r>
              <a:rPr dirty="0" sz="2500" spc="-15">
                <a:latin typeface="Arial"/>
                <a:cs typeface="Arial"/>
              </a:rPr>
              <a:t> п</a:t>
            </a:r>
            <a:r>
              <a:rPr dirty="0" sz="2500" spc="-10">
                <a:latin typeface="Arial"/>
                <a:cs typeface="Arial"/>
              </a:rPr>
              <a:t>о</a:t>
            </a:r>
            <a:r>
              <a:rPr dirty="0" sz="2500" spc="-15">
                <a:latin typeface="Arial"/>
                <a:cs typeface="Arial"/>
              </a:rPr>
              <a:t>лости</a:t>
            </a:r>
            <a:r>
              <a:rPr dirty="0" sz="2500" spc="20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рта</a:t>
            </a:r>
            <a:r>
              <a:rPr dirty="0" sz="2500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или</a:t>
            </a:r>
            <a:r>
              <a:rPr dirty="0" sz="2500" spc="2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других</a:t>
            </a:r>
            <a:r>
              <a:rPr dirty="0" sz="2500" spc="1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лицев</a:t>
            </a:r>
            <a:r>
              <a:rPr dirty="0" sz="2500" spc="-10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х</a:t>
            </a:r>
            <a:r>
              <a:rPr dirty="0" sz="2500" spc="20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или</a:t>
            </a:r>
            <a:r>
              <a:rPr dirty="0" sz="2500" spc="2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чер</a:t>
            </a:r>
            <a:r>
              <a:rPr dirty="0" sz="2500" spc="-5">
                <a:latin typeface="Arial"/>
                <a:cs typeface="Arial"/>
              </a:rPr>
              <a:t>е</a:t>
            </a:r>
            <a:r>
              <a:rPr dirty="0" sz="2500" spc="-15">
                <a:latin typeface="Arial"/>
                <a:cs typeface="Arial"/>
              </a:rPr>
              <a:t>п</a:t>
            </a:r>
            <a:r>
              <a:rPr dirty="0" sz="2500" spc="-10">
                <a:latin typeface="Arial"/>
                <a:cs typeface="Arial"/>
              </a:rPr>
              <a:t>н</a:t>
            </a:r>
            <a:r>
              <a:rPr dirty="0" sz="2500" spc="-20">
                <a:latin typeface="Arial"/>
                <a:cs typeface="Arial"/>
              </a:rPr>
              <a:t>ых</a:t>
            </a:r>
            <a:r>
              <a:rPr dirty="0" sz="2500" spc="-15">
                <a:latin typeface="Arial"/>
                <a:cs typeface="Arial"/>
              </a:rPr>
              <a:t> ст</a:t>
            </a:r>
            <a:r>
              <a:rPr dirty="0" sz="2500" spc="-10">
                <a:latin typeface="Arial"/>
                <a:cs typeface="Arial"/>
              </a:rPr>
              <a:t>р</a:t>
            </a:r>
            <a:r>
              <a:rPr dirty="0" sz="2500" spc="-15">
                <a:latin typeface="Arial"/>
                <a:cs typeface="Arial"/>
              </a:rPr>
              <a:t>уктур</a:t>
            </a:r>
            <a:endParaRPr sz="2500">
              <a:latin typeface="Arial"/>
              <a:cs typeface="Arial"/>
            </a:endParaRPr>
          </a:p>
          <a:p>
            <a:pPr marL="355600" marR="422275" indent="-342900">
              <a:lnSpc>
                <a:spcPct val="80000"/>
              </a:lnSpc>
              <a:spcBef>
                <a:spcPts val="600"/>
              </a:spcBef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500" spc="-15">
                <a:latin typeface="Arial"/>
                <a:cs typeface="Arial"/>
              </a:rPr>
              <a:t>1</a:t>
            </a:r>
            <a:r>
              <a:rPr dirty="0" sz="2500" spc="-5">
                <a:latin typeface="Arial"/>
                <a:cs typeface="Arial"/>
              </a:rPr>
              <a:t>2</a:t>
            </a:r>
            <a:r>
              <a:rPr dirty="0" sz="2500" spc="-15">
                <a:latin typeface="Arial"/>
                <a:cs typeface="Arial"/>
              </a:rPr>
              <a:t>.Н</a:t>
            </a:r>
            <a:r>
              <a:rPr dirty="0" sz="2500" spc="-10">
                <a:latin typeface="Arial"/>
                <a:cs typeface="Arial"/>
              </a:rPr>
              <a:t>е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р</a:t>
            </a:r>
            <a:r>
              <a:rPr dirty="0" sz="2500" spc="-5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лгия</a:t>
            </a:r>
            <a:r>
              <a:rPr dirty="0" sz="2500" spc="-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зат</a:t>
            </a:r>
            <a:r>
              <a:rPr dirty="0" sz="2500" spc="-15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лоч</a:t>
            </a:r>
            <a:r>
              <a:rPr dirty="0" sz="2500" spc="-10">
                <a:latin typeface="Arial"/>
                <a:cs typeface="Arial"/>
              </a:rPr>
              <a:t>н</a:t>
            </a:r>
            <a:r>
              <a:rPr dirty="0" sz="2500" spc="-15">
                <a:latin typeface="Arial"/>
                <a:cs typeface="Arial"/>
              </a:rPr>
              <a:t>о</a:t>
            </a:r>
            <a:r>
              <a:rPr dirty="0" sz="2500" spc="-5">
                <a:latin typeface="Arial"/>
                <a:cs typeface="Arial"/>
              </a:rPr>
              <a:t>г</a:t>
            </a:r>
            <a:r>
              <a:rPr dirty="0" sz="2500" spc="-15">
                <a:latin typeface="Arial"/>
                <a:cs typeface="Arial"/>
              </a:rPr>
              <a:t>о</a:t>
            </a:r>
            <a:r>
              <a:rPr dirty="0" sz="2500" spc="2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и</a:t>
            </a:r>
            <a:r>
              <a:rPr dirty="0" sz="2500" spc="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др</a:t>
            </a:r>
            <a:r>
              <a:rPr dirty="0" sz="2500" spc="-10">
                <a:latin typeface="Arial"/>
                <a:cs typeface="Arial"/>
              </a:rPr>
              <a:t>у</a:t>
            </a:r>
            <a:r>
              <a:rPr dirty="0" sz="2500" spc="-15">
                <a:latin typeface="Arial"/>
                <a:cs typeface="Arial"/>
              </a:rPr>
              <a:t>гих</a:t>
            </a:r>
            <a:r>
              <a:rPr dirty="0" sz="2500" spc="2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че</a:t>
            </a:r>
            <a:r>
              <a:rPr dirty="0" sz="2500" spc="-5">
                <a:latin typeface="Arial"/>
                <a:cs typeface="Arial"/>
              </a:rPr>
              <a:t>р</a:t>
            </a:r>
            <a:r>
              <a:rPr dirty="0" sz="2500" spc="-15">
                <a:latin typeface="Arial"/>
                <a:cs typeface="Arial"/>
              </a:rPr>
              <a:t>е</a:t>
            </a:r>
            <a:r>
              <a:rPr dirty="0" sz="2500" spc="-5">
                <a:latin typeface="Arial"/>
                <a:cs typeface="Arial"/>
              </a:rPr>
              <a:t>п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10">
                <a:latin typeface="Arial"/>
                <a:cs typeface="Arial"/>
              </a:rPr>
              <a:t>ы</a:t>
            </a:r>
            <a:r>
              <a:rPr dirty="0" sz="2500" spc="-15">
                <a:latin typeface="Arial"/>
                <a:cs typeface="Arial"/>
              </a:rPr>
              <a:t>х</a:t>
            </a:r>
            <a:r>
              <a:rPr dirty="0" sz="2500" spc="-15">
                <a:latin typeface="Arial"/>
                <a:cs typeface="Arial"/>
              </a:rPr>
              <a:t> н</a:t>
            </a:r>
            <a:r>
              <a:rPr dirty="0" sz="2500" spc="-5">
                <a:latin typeface="Arial"/>
                <a:cs typeface="Arial"/>
              </a:rPr>
              <a:t>е</a:t>
            </a:r>
            <a:r>
              <a:rPr dirty="0" sz="2500" spc="-15">
                <a:latin typeface="Arial"/>
                <a:cs typeface="Arial"/>
              </a:rPr>
              <a:t>р</a:t>
            </a:r>
            <a:r>
              <a:rPr dirty="0" sz="2500" spc="-5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ов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80000"/>
              <a:buFont typeface="Wingdings"/>
              <a:buChar char=""/>
              <a:tabLst>
                <a:tab pos="356235" algn="l"/>
              </a:tabLst>
            </a:pPr>
            <a:r>
              <a:rPr dirty="0" sz="2500" spc="-15">
                <a:latin typeface="Arial"/>
                <a:cs typeface="Arial"/>
              </a:rPr>
              <a:t>1</a:t>
            </a:r>
            <a:r>
              <a:rPr dirty="0" sz="2500" spc="-10">
                <a:latin typeface="Arial"/>
                <a:cs typeface="Arial"/>
              </a:rPr>
              <a:t>3</a:t>
            </a:r>
            <a:r>
              <a:rPr dirty="0" sz="2500" spc="-15">
                <a:latin typeface="Arial"/>
                <a:cs typeface="Arial"/>
              </a:rPr>
              <a:t>.Некл</a:t>
            </a:r>
            <a:r>
              <a:rPr dirty="0" sz="2500" spc="-10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ссифицируем</a:t>
            </a:r>
            <a:r>
              <a:rPr dirty="0" sz="2500" spc="-10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я</a:t>
            </a:r>
            <a:r>
              <a:rPr dirty="0" sz="2500" spc="45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г</a:t>
            </a:r>
            <a:r>
              <a:rPr dirty="0" sz="2500" spc="-10">
                <a:latin typeface="Arial"/>
                <a:cs typeface="Arial"/>
              </a:rPr>
              <a:t>о</a:t>
            </a:r>
            <a:r>
              <a:rPr dirty="0" sz="2500" spc="-15">
                <a:latin typeface="Arial"/>
                <a:cs typeface="Arial"/>
              </a:rPr>
              <a:t>ло</a:t>
            </a:r>
            <a:r>
              <a:rPr dirty="0" sz="2500" spc="-10">
                <a:latin typeface="Arial"/>
                <a:cs typeface="Arial"/>
              </a:rPr>
              <a:t>в</a:t>
            </a:r>
            <a:r>
              <a:rPr dirty="0" sz="2500" spc="-15">
                <a:latin typeface="Arial"/>
                <a:cs typeface="Arial"/>
              </a:rPr>
              <a:t>н</a:t>
            </a:r>
            <a:r>
              <a:rPr dirty="0" sz="2500" spc="-10">
                <a:latin typeface="Arial"/>
                <a:cs typeface="Arial"/>
              </a:rPr>
              <a:t>а</a:t>
            </a:r>
            <a:r>
              <a:rPr dirty="0" sz="2500" spc="-15">
                <a:latin typeface="Arial"/>
                <a:cs typeface="Arial"/>
              </a:rPr>
              <a:t>я</a:t>
            </a:r>
            <a:r>
              <a:rPr dirty="0" sz="2500" spc="-5">
                <a:latin typeface="Arial"/>
                <a:cs typeface="Arial"/>
              </a:rPr>
              <a:t> </a:t>
            </a:r>
            <a:r>
              <a:rPr dirty="0" sz="2500" spc="-15">
                <a:latin typeface="Arial"/>
                <a:cs typeface="Arial"/>
              </a:rPr>
              <a:t>боль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253619"/>
            <a:ext cx="7212965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92165" algn="l"/>
              </a:tabLst>
            </a:pPr>
            <a:r>
              <a:rPr dirty="0" sz="4200" spc="-55" b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dirty="0" sz="4200" spc="-70" b="1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dirty="0" sz="4200" b="1">
                <a:solidFill>
                  <a:srgbClr val="FFFFFF"/>
                </a:solidFill>
                <a:latin typeface="Arial"/>
                <a:cs typeface="Arial"/>
              </a:rPr>
              <a:t>оричные</a:t>
            </a:r>
            <a:r>
              <a:rPr dirty="0" sz="4200" spc="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200" spc="-60" b="1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dirty="0" sz="4200" spc="-105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4200" spc="-65" b="1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dirty="0" sz="4200" b="1">
                <a:solidFill>
                  <a:srgbClr val="FFFFFF"/>
                </a:solidFill>
                <a:latin typeface="Arial"/>
                <a:cs typeface="Arial"/>
              </a:rPr>
              <a:t>овные	б</a:t>
            </a:r>
            <a:r>
              <a:rPr dirty="0" sz="4200" spc="-114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4200" b="1">
                <a:solidFill>
                  <a:srgbClr val="FFFFFF"/>
                </a:solidFill>
                <a:latin typeface="Arial"/>
                <a:cs typeface="Arial"/>
              </a:rPr>
              <a:t>ли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4540" rIns="0" bIns="0" rtlCol="0" vert="horz">
            <a:spAutoFit/>
          </a:bodyPr>
          <a:lstStyle/>
          <a:p>
            <a:pPr marL="27940">
              <a:lnSpc>
                <a:spcPct val="100000"/>
              </a:lnSpc>
            </a:pPr>
            <a:r>
              <a:rPr dirty="0" sz="3800" b="1">
                <a:latin typeface="Arial"/>
                <a:cs typeface="Arial"/>
              </a:rPr>
              <a:t>Общие</a:t>
            </a:r>
            <a:r>
              <a:rPr dirty="0" sz="3800" spc="-25" b="1">
                <a:latin typeface="Arial"/>
                <a:cs typeface="Arial"/>
              </a:rPr>
              <a:t> </a:t>
            </a:r>
            <a:r>
              <a:rPr dirty="0" sz="3800" b="1">
                <a:latin typeface="Arial"/>
                <a:cs typeface="Arial"/>
              </a:rPr>
              <a:t>при</a:t>
            </a:r>
            <a:r>
              <a:rPr dirty="0" sz="3800" spc="-15" b="1">
                <a:latin typeface="Arial"/>
                <a:cs typeface="Arial"/>
              </a:rPr>
              <a:t>н</a:t>
            </a:r>
            <a:r>
              <a:rPr dirty="0" sz="3800" b="1">
                <a:latin typeface="Arial"/>
                <a:cs typeface="Arial"/>
              </a:rPr>
              <a:t>ципы </a:t>
            </a:r>
            <a:r>
              <a:rPr dirty="0" sz="3800" spc="-20" b="1">
                <a:latin typeface="Arial"/>
                <a:cs typeface="Arial"/>
              </a:rPr>
              <a:t>д</a:t>
            </a:r>
            <a:r>
              <a:rPr dirty="0" sz="3800" b="1">
                <a:latin typeface="Arial"/>
                <a:cs typeface="Arial"/>
              </a:rPr>
              <a:t>иаг</a:t>
            </a:r>
            <a:r>
              <a:rPr dirty="0" sz="3800" spc="-20" b="1">
                <a:latin typeface="Arial"/>
                <a:cs typeface="Arial"/>
              </a:rPr>
              <a:t>н</a:t>
            </a:r>
            <a:r>
              <a:rPr dirty="0" sz="3800" b="1">
                <a:latin typeface="Arial"/>
                <a:cs typeface="Arial"/>
              </a:rPr>
              <a:t>остики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634490"/>
            <a:ext cx="7551420" cy="4301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i="1">
                <a:latin typeface="Arial"/>
                <a:cs typeface="Arial"/>
              </a:rPr>
              <a:t>Семейный</a:t>
            </a:r>
            <a:r>
              <a:rPr dirty="0" sz="3200" spc="-20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анамнез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i="1">
                <a:latin typeface="Arial"/>
                <a:cs typeface="Arial"/>
              </a:rPr>
              <a:t>Ин</a:t>
            </a:r>
            <a:r>
              <a:rPr dirty="0" sz="3200" spc="5" i="1">
                <a:latin typeface="Arial"/>
                <a:cs typeface="Arial"/>
              </a:rPr>
              <a:t>д</a:t>
            </a:r>
            <a:r>
              <a:rPr dirty="0" sz="3200" i="1">
                <a:latin typeface="Arial"/>
                <a:cs typeface="Arial"/>
              </a:rPr>
              <a:t>ив</a:t>
            </a:r>
            <a:r>
              <a:rPr dirty="0" sz="3200" spc="-15" i="1">
                <a:latin typeface="Arial"/>
                <a:cs typeface="Arial"/>
              </a:rPr>
              <a:t>и</a:t>
            </a:r>
            <a:r>
              <a:rPr dirty="0" sz="3200" i="1">
                <a:latin typeface="Arial"/>
                <a:cs typeface="Arial"/>
              </a:rPr>
              <a:t>д</a:t>
            </a:r>
            <a:r>
              <a:rPr dirty="0" sz="3200" spc="5" i="1">
                <a:latin typeface="Arial"/>
                <a:cs typeface="Arial"/>
              </a:rPr>
              <a:t>у</a:t>
            </a:r>
            <a:r>
              <a:rPr dirty="0" sz="3200" i="1">
                <a:latin typeface="Arial"/>
                <a:cs typeface="Arial"/>
              </a:rPr>
              <a:t>альный</a:t>
            </a:r>
            <a:r>
              <a:rPr dirty="0" sz="3200" spc="-3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анамнез</a:t>
            </a:r>
            <a:endParaRPr sz="3200">
              <a:latin typeface="Arial"/>
              <a:cs typeface="Arial"/>
            </a:endParaRPr>
          </a:p>
          <a:p>
            <a:pPr marL="468630" indent="-45593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469265" algn="l"/>
              </a:tabLst>
            </a:pPr>
            <a:r>
              <a:rPr dirty="0" sz="3200" i="1">
                <a:latin typeface="Arial"/>
                <a:cs typeface="Arial"/>
              </a:rPr>
              <a:t>Тру</a:t>
            </a:r>
            <a:r>
              <a:rPr dirty="0" sz="3200" spc="5" i="1">
                <a:latin typeface="Arial"/>
                <a:cs typeface="Arial"/>
              </a:rPr>
              <a:t>д</a:t>
            </a:r>
            <a:r>
              <a:rPr dirty="0" sz="3200" i="1">
                <a:latin typeface="Arial"/>
                <a:cs typeface="Arial"/>
              </a:rPr>
              <a:t>овой</a:t>
            </a:r>
            <a:r>
              <a:rPr dirty="0" sz="3200" spc="-2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и социаль</a:t>
            </a:r>
            <a:r>
              <a:rPr dirty="0" sz="3200" spc="5" i="1">
                <a:latin typeface="Arial"/>
                <a:cs typeface="Arial"/>
              </a:rPr>
              <a:t>н</a:t>
            </a:r>
            <a:r>
              <a:rPr dirty="0" sz="3200" i="1">
                <a:latin typeface="Arial"/>
                <a:cs typeface="Arial"/>
              </a:rPr>
              <a:t>ый</a:t>
            </a:r>
            <a:r>
              <a:rPr dirty="0" sz="3200" spc="-4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анамнез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i="1">
                <a:latin typeface="Arial"/>
                <a:cs typeface="Arial"/>
              </a:rPr>
              <a:t>Анамнез з</a:t>
            </a:r>
            <a:r>
              <a:rPr dirty="0" sz="3200" spc="-10" i="1">
                <a:latin typeface="Arial"/>
                <a:cs typeface="Arial"/>
              </a:rPr>
              <a:t>а</a:t>
            </a:r>
            <a:r>
              <a:rPr dirty="0" sz="3200" i="1">
                <a:latin typeface="Arial"/>
                <a:cs typeface="Arial"/>
              </a:rPr>
              <a:t>болев</a:t>
            </a:r>
            <a:r>
              <a:rPr dirty="0" sz="3200" spc="-15" i="1">
                <a:latin typeface="Arial"/>
                <a:cs typeface="Arial"/>
              </a:rPr>
              <a:t>а</a:t>
            </a:r>
            <a:r>
              <a:rPr dirty="0" sz="3200" i="1">
                <a:latin typeface="Arial"/>
                <a:cs typeface="Arial"/>
              </a:rPr>
              <a:t>ния</a:t>
            </a:r>
            <a:r>
              <a:rPr dirty="0" sz="3200" spc="-5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-</a:t>
            </a:r>
            <a:r>
              <a:rPr dirty="0" sz="3200" spc="-1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симптома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3200" i="1">
                <a:latin typeface="Arial"/>
                <a:cs typeface="Arial"/>
              </a:rPr>
              <a:t>го</a:t>
            </a:r>
            <a:r>
              <a:rPr dirty="0" sz="3200" spc="5" i="1">
                <a:latin typeface="Arial"/>
                <a:cs typeface="Arial"/>
              </a:rPr>
              <a:t>л</a:t>
            </a:r>
            <a:r>
              <a:rPr dirty="0" sz="3200" i="1">
                <a:latin typeface="Arial"/>
                <a:cs typeface="Arial"/>
              </a:rPr>
              <a:t>овной</a:t>
            </a:r>
            <a:r>
              <a:rPr dirty="0" sz="3200" spc="-3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боли</a:t>
            </a:r>
            <a:endParaRPr sz="32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spcBef>
                <a:spcPts val="765"/>
              </a:spcBef>
              <a:buClr>
                <a:srgbClr val="996666"/>
              </a:buClr>
              <a:buSzPct val="79687"/>
              <a:buFont typeface="Wingdings"/>
              <a:buChar char=""/>
              <a:tabLst>
                <a:tab pos="356235" algn="l"/>
              </a:tabLst>
            </a:pPr>
            <a:r>
              <a:rPr dirty="0" sz="3200" i="1">
                <a:latin typeface="Arial"/>
                <a:cs typeface="Arial"/>
              </a:rPr>
              <a:t>Возникновение дру</a:t>
            </a:r>
            <a:r>
              <a:rPr dirty="0" sz="3200" spc="10" i="1">
                <a:latin typeface="Arial"/>
                <a:cs typeface="Arial"/>
              </a:rPr>
              <a:t>г</a:t>
            </a:r>
            <a:r>
              <a:rPr dirty="0" sz="3200" i="1">
                <a:latin typeface="Arial"/>
                <a:cs typeface="Arial"/>
              </a:rPr>
              <a:t>их</a:t>
            </a:r>
            <a:r>
              <a:rPr dirty="0" sz="3200" spc="-3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сим</a:t>
            </a:r>
            <a:r>
              <a:rPr dirty="0" sz="3200" spc="5" i="1">
                <a:latin typeface="Arial"/>
                <a:cs typeface="Arial"/>
              </a:rPr>
              <a:t>п</a:t>
            </a:r>
            <a:r>
              <a:rPr dirty="0" sz="3200" i="1">
                <a:latin typeface="Arial"/>
                <a:cs typeface="Arial"/>
              </a:rPr>
              <a:t>томов</a:t>
            </a:r>
            <a:r>
              <a:rPr dirty="0" sz="3200" spc="-10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до</a:t>
            </a:r>
            <a:r>
              <a:rPr dirty="0" sz="3200" i="1">
                <a:latin typeface="Arial"/>
                <a:cs typeface="Arial"/>
              </a:rPr>
              <a:t> головной</a:t>
            </a:r>
            <a:r>
              <a:rPr dirty="0" sz="3200" spc="-35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боли,</a:t>
            </a:r>
            <a:r>
              <a:rPr dirty="0" sz="3200" spc="-20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во вре</a:t>
            </a:r>
            <a:r>
              <a:rPr dirty="0" sz="3200" spc="-10" i="1">
                <a:latin typeface="Arial"/>
                <a:cs typeface="Arial"/>
              </a:rPr>
              <a:t>м</a:t>
            </a:r>
            <a:r>
              <a:rPr dirty="0" sz="3200" i="1">
                <a:latin typeface="Arial"/>
                <a:cs typeface="Arial"/>
              </a:rPr>
              <a:t>я нее или</a:t>
            </a:r>
            <a:r>
              <a:rPr dirty="0" sz="3200" i="1">
                <a:latin typeface="Arial"/>
                <a:cs typeface="Arial"/>
              </a:rPr>
              <a:t> пос</a:t>
            </a:r>
            <a:r>
              <a:rPr dirty="0" sz="3200" spc="10" i="1">
                <a:latin typeface="Arial"/>
                <a:cs typeface="Arial"/>
              </a:rPr>
              <a:t>л</a:t>
            </a:r>
            <a:r>
              <a:rPr dirty="0" sz="3200" i="1">
                <a:latin typeface="Arial"/>
                <a:cs typeface="Arial"/>
              </a:rPr>
              <a:t>е</a:t>
            </a:r>
            <a:r>
              <a:rPr dirty="0" sz="3200" spc="-30" i="1">
                <a:latin typeface="Arial"/>
                <a:cs typeface="Arial"/>
              </a:rPr>
              <a:t> </a:t>
            </a:r>
            <a:r>
              <a:rPr dirty="0" sz="3200" i="1">
                <a:latin typeface="Arial"/>
                <a:cs typeface="Arial"/>
              </a:rPr>
              <a:t>нее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32651" y="1484249"/>
            <a:ext cx="1428750" cy="142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Т</a:t>
            </a:r>
            <a:r>
              <a:rPr dirty="0"/>
              <a:t>аиров</a:t>
            </a:r>
            <a:r>
              <a:rPr dirty="0" spc="-35"/>
              <a:t> </a:t>
            </a:r>
            <a:r>
              <a:rPr dirty="0" spc="-5"/>
              <a:t>М</a:t>
            </a:r>
            <a:r>
              <a:rPr dirty="0"/>
              <a:t>.Ш.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66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Мазгутов</dc:creator>
  <dc:title>ГОЛОВНАЯ БОЛЬ</dc:title>
  <dcterms:created xsi:type="dcterms:W3CDTF">2014-04-17T13:11:29Z</dcterms:created>
  <dcterms:modified xsi:type="dcterms:W3CDTF">2014-04-17T13:11:29Z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2013-11-11T00:00:00Z</vt:filetime>
  </property>
  <property fmtid="{D5CDD505-2E9C-101B-9397-08002B2CF9AE}" pid="3" name="LastSaved">
    <vt:filetime>2014-04-17T00:00:00Z</vt:filetime>
  </property>
</Properties>
</file>