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9" autoAdjust="0"/>
    <p:restoredTop sz="94660"/>
  </p:normalViewPr>
  <p:slideViewPr>
    <p:cSldViewPr>
      <p:cViewPr varScale="1">
        <p:scale>
          <a:sx n="103" d="100"/>
          <a:sy n="103" d="100"/>
        </p:scale>
        <p:origin x="11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06B0E-B6B2-491F-A650-EFCFC3DB2F19}" type="datetimeFigureOut">
              <a:rPr lang="ru-RU" smtClean="0"/>
              <a:t>19.01.2020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BD18B-CC34-47ED-A838-CE0E9D9B4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05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BD18B-CC34-47ED-A838-CE0E9D9B435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75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4ECF51F-950D-49C1-8BF7-15E1DD2DB259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8064C72-E117-45C8-8101-69600246B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F51F-950D-49C1-8BF7-15E1DD2DB259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4C72-E117-45C8-8101-69600246B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F51F-950D-49C1-8BF7-15E1DD2DB259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4C72-E117-45C8-8101-69600246B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F51F-950D-49C1-8BF7-15E1DD2DB259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4C72-E117-45C8-8101-69600246B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F51F-950D-49C1-8BF7-15E1DD2DB259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4C72-E117-45C8-8101-69600246B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F51F-950D-49C1-8BF7-15E1DD2DB259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4C72-E117-45C8-8101-69600246B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ECF51F-950D-49C1-8BF7-15E1DD2DB259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064C72-E117-45C8-8101-69600246B5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4ECF51F-950D-49C1-8BF7-15E1DD2DB259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8064C72-E117-45C8-8101-69600246B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F51F-950D-49C1-8BF7-15E1DD2DB259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4C72-E117-45C8-8101-69600246B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F51F-950D-49C1-8BF7-15E1DD2DB259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4C72-E117-45C8-8101-69600246B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F51F-950D-49C1-8BF7-15E1DD2DB259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4C72-E117-45C8-8101-69600246B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4ECF51F-950D-49C1-8BF7-15E1DD2DB259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8064C72-E117-45C8-8101-69600246B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404396"/>
            <a:ext cx="845820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Понятие «компетентность» и «</a:t>
            </a:r>
            <a:r>
              <a:rPr lang="ru-RU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компетентностное</a:t>
            </a: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обучение»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433" y="4293096"/>
            <a:ext cx="4953000" cy="17526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Автор: </a:t>
            </a:r>
            <a:r>
              <a:rPr lang="ru-RU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Абдугулова</a:t>
            </a: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Г</a:t>
            </a: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.С., </a:t>
            </a:r>
            <a:r>
              <a:rPr lang="ru-RU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ст.преподаватель</a:t>
            </a: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кафедры Программирования 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3.Учебно-познавательная компетенция.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sz="2800" b="1" dirty="0" smtClean="0"/>
              <a:t>Это совокупность компетенций ученика в сфере самостоятельной познавательной деятельности, включающей элементы логической, методологической, </a:t>
            </a:r>
            <a:r>
              <a:rPr lang="ru-RU" sz="2800" b="1" dirty="0" err="1" smtClean="0"/>
              <a:t>общеучебной</a:t>
            </a:r>
            <a:r>
              <a:rPr lang="ru-RU" sz="2800" b="1" dirty="0" smtClean="0"/>
              <a:t> деятельности, соотнесенной с реальными познаваемыми объектами. Сюда входят знания и умения организации </a:t>
            </a:r>
            <a:r>
              <a:rPr lang="ru-RU" sz="2800" b="1" dirty="0" err="1" smtClean="0"/>
              <a:t>целеполагания</a:t>
            </a:r>
            <a:r>
              <a:rPr lang="ru-RU" sz="2800" b="1" dirty="0" smtClean="0"/>
              <a:t>, планирования, анализа, рефлексии, самооценки учебно-познавательной деятельности. В рамках данной компетенции определяются требования соответствующей функциональной грамотности: умение отличать факты от домыслов. Владение измерительными навыками, использование вероятностных, статистических и иных методов познания.</a:t>
            </a:r>
            <a:endParaRPr lang="ru-RU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4.Информационная компетенция.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При помощи реальных объектов(телевизор, магнитофон, телефон, факс, компьютер, модем, копир) и информационных технологий(</a:t>
            </a:r>
            <a:r>
              <a:rPr lang="ru-RU" b="1" dirty="0" err="1" smtClean="0"/>
              <a:t>аудио-видеозапись</a:t>
            </a:r>
            <a:r>
              <a:rPr lang="ru-RU" b="1" dirty="0" smtClean="0"/>
              <a:t>, электронная почта, СМИ, Интернет), формируются умения самостоятельно искать, анализировать и отбирать необходимую информацию, организовывать, преобразовывать, сохранять и передавать ее. Данная компетенция обеспечивает навыки деятельности ученика по отношению к информации, содержащейся в учебных предметах и образовательных областях, а также в окружающем мире.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5.Коммуникативная компетенция.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/>
              <a:t>Включает знание необходимых языков, способов взаимодействия с окружающими и удаленными людьми и событиями, навыки работы в группе, владение различными социальными полями в коллективе. Ученик должен уметь представить себя, написать письмо, анкету, заявление, задать вопрос, вести дискуссию и др.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6.Социально- трудовая компетенция.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Означает владение знаниями и опытом в сфере гражданско-общественной деятельности(выполнение роли гражданина, наблюдателя, избирателя, представителя), в социально-трудовой сфере(права потребителя, покупателя, клиента, производителя), в сфере семейных отношений и обязанностей, в вопросах экономики и права, в области профессионального самоопределения. В данную компетенцию входят, например, умения анализировать ситуацию на рынке труда, действовать в соответствии с личной и общественной выгодой, владеть этикой трудовых и гражданских взаимоотношений.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7.Компетенция личностного самосовершенствования.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 smtClean="0"/>
              <a:t>Направлена на освоение способов физического, духовного и интеллектуального саморазвития, эмоциональной </a:t>
            </a:r>
            <a:r>
              <a:rPr lang="ru-RU" sz="2400" b="1" dirty="0" err="1" smtClean="0"/>
              <a:t>саморегуляции</a:t>
            </a:r>
            <a:r>
              <a:rPr lang="ru-RU" sz="2400" b="1" dirty="0" smtClean="0"/>
              <a:t> и </a:t>
            </a:r>
            <a:r>
              <a:rPr lang="ru-RU" sz="2400" b="1" dirty="0" err="1" smtClean="0"/>
              <a:t>самоподдержки</a:t>
            </a:r>
            <a:r>
              <a:rPr lang="ru-RU" sz="2400" b="1" dirty="0" smtClean="0"/>
              <a:t>. Реальным объектом в сфере данной компетенции выступает сам ученик. Он овладевает способами деятельности в собственных интересах и возможностях, что выражается в его непрерывном самопознании, развитии необходимых современному человеку личностных качеств, формировании психологической грамотности, культуры мышления и поведения. К данной компетенции относятся правила личной гигиены, забота о собственном здоровье, половая грамотность, внутренняя экологическая культура, комплекс качеств, связанных с основами безопасной жизнедеятельности личности.</a:t>
            </a:r>
            <a:endParaRPr lang="ru-RU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Использованная литература.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/>
              <a:t>1. «Ключевые компетенции и образовательные стандарты. Доклад А.В.Хуторского на Отделении философии образования и теоретической педагогики </a:t>
            </a:r>
            <a:r>
              <a:rPr lang="ru-RU" b="1" smtClean="0"/>
              <a:t>РАО </a:t>
            </a:r>
            <a:r>
              <a:rPr lang="ru-RU" b="1" smtClean="0"/>
              <a:t>- </a:t>
            </a:r>
            <a:r>
              <a:rPr lang="ru-RU" b="1" dirty="0" smtClean="0"/>
              <a:t>Центр «</a:t>
            </a:r>
            <a:r>
              <a:rPr lang="ru-RU" b="1" dirty="0" err="1" smtClean="0"/>
              <a:t>Эйдос</a:t>
            </a:r>
            <a:r>
              <a:rPr lang="ru-RU" b="1" dirty="0" smtClean="0"/>
              <a:t>»,</a:t>
            </a:r>
            <a:r>
              <a:rPr lang="en-US" b="1" dirty="0" smtClean="0"/>
              <a:t>www.eidos .</a:t>
            </a:r>
            <a:r>
              <a:rPr lang="en-US" b="1" dirty="0" err="1" smtClean="0"/>
              <a:t>ru</a:t>
            </a:r>
            <a:r>
              <a:rPr lang="en-US" b="1" dirty="0" smtClean="0"/>
              <a:t>/news/</a:t>
            </a:r>
            <a:r>
              <a:rPr lang="en-US" b="1" dirty="0" err="1" smtClean="0"/>
              <a:t>compet.htm,e-mail:info@eidos.ru</a:t>
            </a:r>
            <a:r>
              <a:rPr lang="ru-RU" b="1" dirty="0" smtClean="0"/>
              <a:t>».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Компетенция-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/>
              <a:t>Совокупность взаимосвязанных качеств личности(знаний, умений, навыков, способов деятельности), задаваемых по отношению к определенному кругу предметов и процессов и необходимых для качественной продуктивной деятельности по отношению к ним.</a:t>
            </a:r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Компетентность-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4800" b="1" dirty="0" smtClean="0"/>
              <a:t>владение человеком соответствующей компетенцией, включающее его личностное отношение к ней и предмету деятельности.</a:t>
            </a:r>
            <a:endParaRPr lang="ru-RU" sz="4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Ключевая компетентность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Во-первых, объединяет в себе интеллектуальную и </a:t>
            </a:r>
            <a:r>
              <a:rPr lang="ru-RU" b="1" dirty="0" err="1" smtClean="0"/>
              <a:t>навыковую</a:t>
            </a:r>
            <a:r>
              <a:rPr lang="ru-RU" b="1" dirty="0" smtClean="0"/>
              <a:t> составляющую образования;</a:t>
            </a:r>
          </a:p>
          <a:p>
            <a:r>
              <a:rPr lang="ru-RU" b="1" dirty="0" smtClean="0"/>
              <a:t>Во-вторых, в понятие компетентности заложена идеология содержания образования, формируемого «от результата»( «стандарт на выходе»)</a:t>
            </a:r>
          </a:p>
          <a:p>
            <a:r>
              <a:rPr lang="ru-RU" b="1" dirty="0" smtClean="0"/>
              <a:t>В-третьих, ключевая компетентность обладает интегративной природой, ибо она вбирает в себя ряд однородных или близкородственных умений и знаний, относящихся к широким сферам культуры и деятельности(информационной, правовой и проч.)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Структура ключевых компетентностей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Компетентность в сфере самостоятельной познавательной деятельности, основанная на усвоении способов приобретения знаний из различных источников информации, в том числе внешкольных;</a:t>
            </a:r>
          </a:p>
          <a:p>
            <a:r>
              <a:rPr lang="ru-RU" b="1" dirty="0" smtClean="0"/>
              <a:t>Компетентность в сфере гражданско-общественной деятельности(выполнение ролей гражданина, избирателя, потребителя);</a:t>
            </a:r>
          </a:p>
          <a:p>
            <a:r>
              <a:rPr lang="ru-RU" b="1" dirty="0" smtClean="0"/>
              <a:t>Компетентность в сфере социально-трудовой деятельности(умение анализировать ситуацию на рынке труда, оценивать собственные профессиональные возможности, ориентироваться в нормах и этике трудовых взаимоотношений, иметь навыки самоорганизации);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/>
              <a:t>Компетентность в бытовой сфере(включая аспекты собственного здоровья, семейного бытия и проч.);</a:t>
            </a:r>
          </a:p>
          <a:p>
            <a:r>
              <a:rPr lang="ru-RU" b="1" dirty="0" smtClean="0"/>
              <a:t>Компетентность в сфере культурно -</a:t>
            </a:r>
            <a:r>
              <a:rPr lang="ru-RU" b="1" dirty="0" err="1" smtClean="0"/>
              <a:t>досуговой</a:t>
            </a:r>
            <a:r>
              <a:rPr lang="ru-RU" b="1" dirty="0" smtClean="0"/>
              <a:t> деятельности,(включая выбор путей и способов использования свободного времени, культурно и духовно обогащающих личность).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Образовательная компетенция-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/>
              <a:t>Это совокупность смысловых ориентаций, знаний, умений, навыков и опыта деятельности ученика по отношению к определенному кругу объектов реальной действительности, необходимых для осуществления личностно -и социально значимой продуктивной деятельности.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Ключевые образовательные компетенции: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1.Ценностно-смысловая компетенция.</a:t>
            </a:r>
            <a:endParaRPr lang="ru-RU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buNone/>
            </a:pPr>
            <a:r>
              <a:rPr lang="ru-RU" sz="2400" b="1" dirty="0" smtClean="0"/>
              <a:t>Это компетенция в сфере мировоззрения, связанная с ценностными ориентирами ученика, его способностью видеть и понимать окружающий мир, ориентироваться в нем, осознавать свою роль и предназначение, уметь выбирать целевые и смысловые установки для своих действий и поступков, принимать решения. Данная компетенция обеспечивает механизм самоопределения ученика в ситуациях учебной и иной деятельности. От нее зависит индивидуальная образовательная траектория ученика и программа его жизнедеятельности в целом.</a:t>
            </a:r>
            <a:endParaRPr lang="ru-RU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2.Общекультурная компетенция.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2800" b="1" dirty="0" smtClean="0"/>
              <a:t>Круг вопросов, по отношению к которым ученик должен быть хорошо осведомлен, обладать познаниями и опытом деятельности, это- особенности национальной и общечеловеческой культуры, духовно-нравственной основы жизни человека и человечества, отдельных народов, культурологические основы семейных, социальных, общественных явлений и традиций, роль науки и религии в жизни человека, их влияние на мир, компетенции в бытовой и культурно - </a:t>
            </a:r>
            <a:r>
              <a:rPr lang="ru-RU" sz="2800" b="1" dirty="0" err="1" smtClean="0"/>
              <a:t>досуговой</a:t>
            </a:r>
            <a:r>
              <a:rPr lang="ru-RU" sz="2800" b="1" dirty="0" smtClean="0"/>
              <a:t> сфере, например, владение эффективными способами организации свободного времени.</a:t>
            </a:r>
            <a:endParaRPr lang="ru-RU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208</TotalTime>
  <Words>838</Words>
  <Application>Microsoft Office PowerPoint</Application>
  <PresentationFormat>Экран (4:3)</PresentationFormat>
  <Paragraphs>36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Calibri</vt:lpstr>
      <vt:lpstr>Georgia</vt:lpstr>
      <vt:lpstr>Trebuchet MS</vt:lpstr>
      <vt:lpstr>Wingdings 2</vt:lpstr>
      <vt:lpstr>Городская</vt:lpstr>
      <vt:lpstr>Понятие «компетентность» и «компетентностное обучение»</vt:lpstr>
      <vt:lpstr>Компетенция-</vt:lpstr>
      <vt:lpstr>Компетентность-</vt:lpstr>
      <vt:lpstr>Ключевая компетентность</vt:lpstr>
      <vt:lpstr>Структура ключевых компетентностей</vt:lpstr>
      <vt:lpstr>Презентация PowerPoint</vt:lpstr>
      <vt:lpstr>Образовательная компетенция-</vt:lpstr>
      <vt:lpstr>Ключевые образовательные компетенции:</vt:lpstr>
      <vt:lpstr>2.Общекультурная компетенция.</vt:lpstr>
      <vt:lpstr>3.Учебно-познавательная компетенция.</vt:lpstr>
      <vt:lpstr>4.Информационная компетенция.</vt:lpstr>
      <vt:lpstr>5.Коммуникативная компетенция.</vt:lpstr>
      <vt:lpstr>6.Социально- трудовая компетенция.</vt:lpstr>
      <vt:lpstr>7.Компетенция личностного самосовершенствования.</vt:lpstr>
      <vt:lpstr>Использованная литература.</vt:lpstr>
    </vt:vector>
  </TitlesOfParts>
  <Company>Wg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«компетентность» и «компетентностное обучение»</dc:title>
  <dc:creator>FoM</dc:creator>
  <cp:lastModifiedBy>Mirlan</cp:lastModifiedBy>
  <cp:revision>30</cp:revision>
  <dcterms:created xsi:type="dcterms:W3CDTF">2008-10-21T16:55:07Z</dcterms:created>
  <dcterms:modified xsi:type="dcterms:W3CDTF">2020-01-18T18:05:53Z</dcterms:modified>
</cp:coreProperties>
</file>