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4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47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3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4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7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1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7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1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6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7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3BB5-6023-4047-B263-8E917DBF45A1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4843-F47A-4DE7-BAC5-B96143516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35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</a:rPr>
              <a:t>Тестология</a:t>
            </a:r>
            <a:r>
              <a:rPr lang="ru-RU" sz="6000" b="1" dirty="0" smtClean="0">
                <a:solidFill>
                  <a:schemeClr val="tx2"/>
                </a:solidFill>
              </a:rPr>
              <a:t/>
            </a:r>
            <a:br>
              <a:rPr lang="ru-RU" sz="6000" b="1" dirty="0" smtClean="0">
                <a:solidFill>
                  <a:schemeClr val="tx2"/>
                </a:solidFill>
              </a:rPr>
            </a:br>
            <a:r>
              <a:rPr lang="ru-RU" sz="6000" b="1" dirty="0" smtClean="0">
                <a:solidFill>
                  <a:schemeClr val="tx2"/>
                </a:solidFill>
              </a:rPr>
              <a:t>рецензия тестов</a:t>
            </a: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89240"/>
            <a:ext cx="4176464" cy="792088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Кожоназарова</a:t>
            </a:r>
            <a:r>
              <a:rPr lang="ru-RU" dirty="0" smtClean="0">
                <a:solidFill>
                  <a:srgbClr val="FF0000"/>
                </a:solidFill>
              </a:rPr>
              <a:t> Г.К.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1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Сократительную функцию в процессе мышечного сокращения и расслабления главную роль играет: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глобулин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альбумин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пектин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фибриноген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стилистически неправильно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сформулированы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Талассемия-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это генетически обусловленное нарушение синтеза какой- либо из нормальных цепей: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А. миоглобина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В. гемоглобина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трансферрина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гемоседирина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ферритина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9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 каком заболевании  наблюдается наследственное изменение аминокислотного состава в какой-либо цепи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гемоглобина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гемоглобин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опатии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В. талассемии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гемохроматозе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порфирии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Е. гемофилии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подсказка в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вопросе</a:t>
            </a:r>
          </a:p>
          <a:p>
            <a:pPr algn="just"/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Компенсаторным механизмом при интерстициальной фазе отека легких является: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 кровотока</a:t>
            </a:r>
          </a:p>
          <a:p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 замедление кровотока</a:t>
            </a:r>
          </a:p>
          <a:p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 увеличение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лимфооттока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замедление </a:t>
            </a:r>
            <a:r>
              <a:rPr lang="ru-RU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лимфооттока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Е. увеличение диуреза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должно быть взаимоисключающих ответов</a:t>
            </a:r>
          </a:p>
          <a:p>
            <a:pPr algn="just"/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7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уменьшения пенообразования при токсическом отеке легких используют: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дипироксим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хромосмон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С. раствор этилового спирта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антициан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галантамин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ответ выбивается из ряда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дистракторов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они получились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неоднородные</a:t>
            </a: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Попадание влаги на ранее пораженные участки кожи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дибензоксазепина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(CR) вызывает: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 стихание болей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В. усиление болей, гиперемии, образование пузырей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С. увеличение потоотделения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стихание всех воспалительных явлений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Е. усиление саливации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ответ состоит из нескольких элементов, в отличие от других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дистракторов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Или сократите правильный ответ или дополните остальные ответы</a:t>
            </a:r>
          </a:p>
          <a:p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69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времени поражающего действия, очаги химического поражения различают как: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 стойкие, быстродействующие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В. нестойкие, замедленного действия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С. стойкие и нестойкие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стойкие, замедленного действия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Е. быстродействующие, замедленного действия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содержит в себе фактически все остальные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основе токсического действия фосфорорганических веществ лежит механизм: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 первичного повреждения нервного импульса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В. первичного повреждения передачи нервного импульса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С. органического повреждения структур ЦНС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органического повреждения периферических отделов нервной системы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Е. органического повреждения структур центрального и периферического отделов нервной системы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 Е – содержит ответы С и Д, ответы А и В идентичные</a:t>
            </a:r>
          </a:p>
          <a:p>
            <a:endParaRPr lang="ru-RU" sz="2400" dirty="0"/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5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296" y="980728"/>
            <a:ext cx="864096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Отравляющие высокотоксичные вещества относятся к стойким если их температура кипения: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А. менее 100 градусов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В. свыше 120 градусов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С. свыше 140 градусов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свыше 160 градусов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Е. свыше 180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градусов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диапазоне цифр – свыше 140 градусов войдут диапазоны В, Д и Е – они все выше 140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50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Острая лучевая болезнь I ст. развивается при облучении: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2-4 Гр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 4-6 Гр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0,5 Гр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1-2 Гр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Е. 6-8 Гр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Диапазон цифр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д.б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 возрастающем или убывающем порядке и не содержать одинаковых цифр, цифры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д.б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равнозначными – или дроби, или целые.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д.б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2-4, 4-6 – повторяется цифра 4.  Пишите 1-2, 3-4, 5-6 и т.д.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38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Содержательная экспертиза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4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9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Какие препараты для лечения гастроэзофагеальной рефлюксной болезни должен применить врач общей практики?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Антациды нерастворимые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UcPeriod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Прокинетики 2 – го поколения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UcPeriod"/>
            </a:pP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Ингибиторы протоновой помпы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UcPeriod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Н2- гистамино блокаторы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UcPeriod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Растительные репаранты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Выделенные ответы все правильные, Все эти препараты могут быть использованы в лечении ГЭРБ.</a:t>
            </a:r>
            <a:endParaRPr lang="ru-RU" sz="24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81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Какие изменения при копрологическом исследовании у пациента с синдромом раздраженной толстой кишки выявляет семейный врач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Мыльную стеаторею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Йодофильную флору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Отсутствие элементов воспаления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Большое количество лейкоцитов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Мышечные волокна без исчерченности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Неравнозначные дситракторы – ответ С может предполагать наличие ответа А, В и Е, т.е. эти элементы не являются признаками воспаления и могут присутствовать при СРК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8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Какие диагностические признаки при рентгенологическом исследовании у пациента с неспецифическим язвенным колитом должен выявить семейный врач</a:t>
            </a: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Увеличение диаметра кишки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Множественные гаустрации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Картина "булыжной мостовой"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. Мешковидные выпячивания по контуру кишки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Укорочение и сужение просвета кишки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Смотря какую стадию НЯК вы имеете в виду, на начальной стадии и картина “булыжной мостовой” может встречаться. При токсическом мегаколоне – м.б. увеличение просвета кишки за счет атонии и исчезновения гаустров. Правильный ответ – это явления уже для далеко зашедшего процесса, а не начального которого должен выявить семейный врач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4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136904" cy="4450506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Тестологическая</a:t>
            </a:r>
            <a:r>
              <a:rPr lang="ru-RU" sz="6000" b="1" dirty="0" smtClean="0">
                <a:solidFill>
                  <a:srgbClr val="FF0000"/>
                </a:solidFill>
              </a:rPr>
              <a:t> экспертиза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58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000" dirty="0">
                <a:latin typeface="Times New Roman" pitchFamily="18" charset="0"/>
                <a:cs typeface="Times New Roman" pitchFamily="18" charset="0"/>
              </a:rPr>
              <a:t>Больная Р. 45 лет обратилась к семейному врачу с жалобами на чувство тяжести, переполнения в животе, возникающее через 40-50 минут после еды, тошноту. В течение 20 лет страдает хроническим гастритом. Рост 166 см, вес 64 кг. ЧСС – 70 уд. в мин., АД – 120/70 мм рт.ст. Живот мягкий, болезненный в эпигастрии и пилоро-дуоденальной зоне. На фиброгастроскопии: пищевод проходим, слизистая не изменена. Слизистая желудка гиперемирована, с участками атрофии в антральном отделе, складки сглажены. Взят биоптат из антрального отдела желудка: быстрый уреазный тест положительный. ДЗ: Хронический смешанный гастрит, ассоциированный с Helicobacter pylori, обострение. Какую комбинацию препаратов целесообразно применить</a:t>
            </a:r>
            <a:r>
              <a:rPr lang="ky-KG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ky-K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000" dirty="0">
                <a:latin typeface="Times New Roman" pitchFamily="18" charset="0"/>
                <a:cs typeface="Times New Roman" pitchFamily="18" charset="0"/>
              </a:rPr>
              <a:t>A. Омепразол+Канамицин+Амоксициклин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000" dirty="0">
                <a:latin typeface="Times New Roman" pitchFamily="18" charset="0"/>
                <a:cs typeface="Times New Roman" pitchFamily="18" charset="0"/>
              </a:rPr>
              <a:t>B. Цефтриаксон+Метронидазол+препараты Висмута дицитрата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000" dirty="0">
                <a:latin typeface="Times New Roman" pitchFamily="18" charset="0"/>
                <a:cs typeface="Times New Roman" pitchFamily="18" charset="0"/>
              </a:rPr>
              <a:t>C. Рабепразол+метронидазол+препатары Висмута дицитрата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000" dirty="0">
                <a:latin typeface="Times New Roman" pitchFamily="18" charset="0"/>
                <a:cs typeface="Times New Roman" pitchFamily="18" charset="0"/>
              </a:rPr>
              <a:t>D. Омепразол+Римфампицин+Метронидазол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000" b="1" dirty="0">
                <a:latin typeface="Times New Roman" pitchFamily="18" charset="0"/>
                <a:cs typeface="Times New Roman" pitchFamily="18" charset="0"/>
              </a:rPr>
              <a:t>E.</a:t>
            </a:r>
            <a:r>
              <a:rPr lang="ky-KG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Лансопразол</a:t>
            </a:r>
            <a:r>
              <a:rPr lang="ky-KG" sz="2000" b="1" dirty="0" smtClean="0">
                <a:latin typeface="Times New Roman" pitchFamily="18" charset="0"/>
                <a:cs typeface="Times New Roman" pitchFamily="18" charset="0"/>
              </a:rPr>
              <a:t>+Амоксициклин+Кларитромицин</a:t>
            </a:r>
          </a:p>
          <a:p>
            <a:pPr algn="just"/>
            <a:endParaRPr lang="ky-KG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перечень ЖВЛС и в клинические протоколы входит только омепразол, поэтому указание ИПП следующих поколений в тесте некоррктно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y-K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y-KG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11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2493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приеме у семейного врача  мама с ребенком  11 месяцев. Со слов мамы жалобы на бледность кожи и слизистых оболочек, вялость, отказ от еды, потерю в массе. Из анамнеза: ребенок от 8-ой беременности,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недоношен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(32-неделя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С 2-х месячного возраста находился на смешанном вскармливании, докорм цельным  коровьим молоком, первый прикорм с  5 месяцев (манная каша). Затем в питании преимущественно каши, овощное пюре (картофель), цельное  коровье  молоко до 1 литра в день. Перенес кишечную инфекцию в 3 и 6 месяцев. Отстает в физическом развитии, зубов нет. Объективно: Состояние ребенка средней тяжести, бледность, сухость кожных покровов, дефицит массы тела. Тоны сердца ритмичные, выслушивается функциональный систолический шум, ЧСС 120 уд\мин. Ваш предварительный диагноз?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Анемия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Рахит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Нарушение питания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Здоров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Врожденный порок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сердц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В и С тоже  верны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62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19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семейному врачу поступил вызов к ребенку 3-х лет, у которого вечером  два раза была рвота и жидкий стул. Ночью три раза был жидкий стул, спал беспокойно. Из анамнеза выяснено, что из группы детского сада, который посещает ребенок, в течение последних 5 дней трое детей были госпитализированы в инфекционный стационар с подозрением на острый живот. Из носа необильные серозные выделения. Кожа обычной окраски, влажная. Губы суховаты. Слизистая оболочка ротоглотки умеренно гиперемирована. Миндалины не увеличены. Язык обложен белесоватым налетом. Тоны сердца ясные, в легких везикулярное дыхание. Живот умеренно вздут, при пальпации болезненный, урчащий. Печень не увеличена. Во время пальпации отошли газы с обильным водянистым стулом. Мочится как обычно. Температура во время осмотра 37,5°C; ЧСС - 96 уд./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мин.,ЧД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- 28 в 1 мин. Поставьте предварительный диагноз.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Холера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Гастроэнтерит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U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Амебиаз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Сальмонеллез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Шигеллез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С, Д и Е – тоже </a:t>
            </a:r>
            <a:r>
              <a:rPr lang="ru-RU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м.б</a:t>
            </a:r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верными. Гастроэнтерит – это клиническая форма заболевания, она </a:t>
            </a:r>
            <a:r>
              <a:rPr lang="ru-RU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м.б</a:t>
            </a:r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амебиазной</a:t>
            </a:r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сальмонеллезной</a:t>
            </a:r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т.д. этиологии. То есть </a:t>
            </a:r>
            <a:r>
              <a:rPr lang="ru-RU" sz="19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дистракторы</a:t>
            </a:r>
            <a:r>
              <a:rPr lang="ru-RU" sz="1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здесь неоднородны по смыслу. Задачу сократить до 10 строк 14 шрифта.</a:t>
            </a:r>
          </a:p>
        </p:txBody>
      </p:sp>
    </p:spTree>
    <p:extLst>
      <p:ext uri="{BB962C8B-B14F-4D97-AF65-F5344CB8AC3E}">
        <p14:creationId xmlns:p14="http://schemas.microsoft.com/office/powerpoint/2010/main" val="2472826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1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764704"/>
            <a:ext cx="8280920" cy="53614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Какие группы лекарств, применяет семейный врач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в лечении гипокинетической формы дискинезий желчного пузыря?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 Холекинетики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 Спазмолитики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 Хирургическое лечение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 Антациды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. Ферменты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y-K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вопросе звучат группы лекарств – а вы предлагаете в ответах хирургическое лечение, этот дистрактор выбивается из </a:t>
            </a:r>
            <a:r>
              <a:rPr lang="ky-K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ряда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3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719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200" b="1" dirty="0">
                <a:latin typeface="Times New Roman" pitchFamily="18" charset="0"/>
                <a:cs typeface="Times New Roman" pitchFamily="18" charset="0"/>
              </a:rPr>
              <a:t>Мужчина С. 29 лет обратился в ЦСМ к семейному врачу. Жалобы на периодические боли в эпигастральной области, возникающие через 2-2,5 часа после приема пищи, «ночные боли», иногда – изжогу, тошноту, запоры. Болеет 2 года, в последнее время боли участились, снимаются приемом антацидных препаратов и приемом пищи. Работает водителем автобуса, режим питания не соблюдает. Объективно: состояние удовлетворительное. В легких и в сердце без изменений. ЧД – 19 в мин., ЧСС – 60 уд/мин. Язык влажный, обложен белым налетом. Живот мягкий, болезненный в эпигастральной области. Симптомы Ортнера, Василенко отрицательны. Размеры печени по Курлову 9×8×7 см. Какой предварительный диагноз в данном случае?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А. Язвенная болезнь желудка </a:t>
            </a:r>
            <a:r>
              <a:rPr lang="ky-KG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стадии обострения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b="1" dirty="0">
                <a:latin typeface="Times New Roman" pitchFamily="18" charset="0"/>
                <a:cs typeface="Times New Roman" pitchFamily="18" charset="0"/>
              </a:rPr>
              <a:t>В.</a:t>
            </a:r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200" b="1" dirty="0">
                <a:latin typeface="Times New Roman" pitchFamily="18" charset="0"/>
                <a:cs typeface="Times New Roman" pitchFamily="18" charset="0"/>
              </a:rPr>
              <a:t>Язвенная болезнь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12-перстной кишки </a:t>
            </a:r>
            <a:r>
              <a:rPr lang="ky-KG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стадии обострения 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С. Хронический холецистит </a:t>
            </a:r>
            <a:r>
              <a:rPr lang="ky-KG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стадии обострения 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. Хронический гастрит </a:t>
            </a:r>
            <a:r>
              <a:rPr lang="ky-KG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стадии обострения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. Хронический панкреатит </a:t>
            </a:r>
            <a:r>
              <a:rPr lang="ky-KG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стадии обострения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Выделенное вынести в вопрос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2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666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Женщина 36 лет, обратилась к семейному врачу в ЦСМ с жалобами на боли в правом подреберье после приема жареной пищи. При осмотре: язык влажный, обложен коричневатым налетом, 36,5°С. ЧСС – 60 в мин., АД – 120/80 мм рт.ст. Симптомы Ортнера, Мерфи слабо положительные. </a:t>
            </a:r>
            <a:r>
              <a:rPr lang="ky-KG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ОАК и ОАМ </a:t>
            </a:r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в пределах нормы. Биохимия крови: общий билирубин – 18 мкмоль/л; непрямой билирубин – 16,0 мкмоль/л; прямой билирубин – 2,0 мкмоль/л; АЛТ – 28 ед/л; АСТ – 23 ед/л; глюкоза – 5,2 ммоль/л; креатинин – 64 мкмоль/л; мочевина – 3,2 ммоль/л; общий белок – 72 г/л; амилаза – 42 ед/л; холестерин общий – 5,2 ммоль/л. Какое лечение на фоне диеты должен применить семейный врач?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b="1" dirty="0">
                <a:latin typeface="Times New Roman" pitchFamily="18" charset="0"/>
                <a:cs typeface="Times New Roman" pitchFamily="18" charset="0"/>
              </a:rPr>
              <a:t>А. Холензим по 2таб 3 раза в день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ky-KG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Мезим форте по 1таб 3 раза в день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Церукал </a:t>
            </a:r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10мг 3 раза в день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D. Раствор сульфат магния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os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E. Фамотидин по 1таб 3 раза в день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y-KG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Недопустимо использование торговых названий препаратов. Расшифровать ОАК и ОАМ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8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Тома, 6 лет, страдает от рецидива острого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лимфобластного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лейкоза. Согласно мнению гематологов, химиотерапия больше не является эффективной, и они просят вас, как специалиста по паллиативной медицине, помочь в организации выписки девочки домой. Во время нахождения в палате у нее несколько раз отмечались носовые кровотечения в связи с низким уровнем тромбоцитов и недостаточностью костного мозга. Укажите перечень препаратов, с которым ребенка следует выписать домой.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Жидкий морфин перорально, таблетки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транексамовой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кислоты,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дексаметазон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для ректального применения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Парацетамол, жидкий морфин перорально, адреналин для местного использования и таблетки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транексамовой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кислоты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Ибупрофен, парацетамол, кодеин, адреналин для местного использования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Дексаметазон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парацетамол,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гиосцина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бутилбромид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жидкий морфин для перорального применения</a:t>
            </a:r>
          </a:p>
          <a:p>
            <a:pPr marL="457200" lvl="0" indent="-457200" algn="just">
              <a:buFont typeface="+mj-lt"/>
              <a:buAutoNum type="alphaU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Таблетки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транексамовой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кисл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оты, парацетамол,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дексаметазон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валиум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ректального применения</a:t>
            </a:r>
          </a:p>
        </p:txBody>
      </p:sp>
    </p:spTree>
    <p:extLst>
      <p:ext uri="{BB962C8B-B14F-4D97-AF65-F5344CB8AC3E}">
        <p14:creationId xmlns:p14="http://schemas.microsoft.com/office/powerpoint/2010/main" val="43696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Ребенок, страдающий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муковисцидозом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жалуется на сильные боли в суставах. В целях обезболивания получил НПВП в максимальной дозе, при этом сохраняется сильная боль 7 – 10 баллов по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ВАШ.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Вес ребенка стабильный. Тяжелые нарушения функции внешнего дыхания и связанные с этим госпитализации были редкими. Каковы действия врача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A. Продолжать терапию НПВП в той же дозе + психотерапия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B. Назначить комплексную терапию, включающую НПВС, физиотерапию, психотерапию и наркотические анальгетики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C. Добавить физиотерапию и психологическую терапию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D. Назначить психотерапию и физиотерапию; от назначения наркотических анальгетиков следует воздержаться до развития терминального состояния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Е. Наркотические анальгетики и трициклические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антидепрессанты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Расшифровать </a:t>
            </a:r>
            <a:r>
              <a:rPr lang="ru-RU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абревиатурры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вы на занятиях даете шкалы определения болевого синдрома? Ответы неоднородные, загруженные, правильный ответ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длинный</a:t>
            </a:r>
            <a:r>
              <a:rPr lang="ru-RU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это подсказка.  Конвергенция -  одинаковые элементы во всех ответах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04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847"/>
            <a:ext cx="871296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5-летняя девочка с впервые диагностированной опухолью головного мозга. Прогноз неблагоприятный. Девочка жалуется на слабость. В течение 2-х недель не посещала детский коллектив. Специальное противоопухолевое лечение еще не начато. Она спрашивает, что с ней будет. Какой ответ более приемлем в данном случае?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A. Говорите только о хорошем, попытайтесь создать положительный эмоциональный фон. Девочка не должна терять надежды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B. Подробно расскажите объясните девочке её состояние. Девочка должна чувствовать себя информированной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C. Вначале разъясните те моменты, которые Вы считаете важными; а затем четко и ясно ответьте на ее вопросы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D. Посоветуйте ей за всеми разъяснениями обратиться к родителям, так как они ее знают лучше и смогут более правильно построить беседу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Е. Нужно беседу каждый день проводит и открыто рассказать, что будет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конце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длинные, загруженные. Тест неправильно оформленный. Ответ Е не дописан. Ответы А и В разве не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м.б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верными?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семейному врач  обратилась мать ребенка М., 2 лет с жалобами на то, что сын часто плачет без всякой причины, с трудом поддается уговорам, со злостью отталкивает мать, пытается причинит ей боль. Новыми игрушками не интересуется. Увидев плюшевого слона, которого подарил папа, испугался, расплакался. Играет один, сидя в углу, рвет на мелкие кусочки бумагу, обматывает руки поясами от платьев. При попытке познакомить сына с соседскими детьми, убегает, прячется. Дружить  ни с кем не хочет. Какие необходимые методы диагностики назначит семейный врач? 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А. Опросник для диагностики аутизма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Общий анализ крови, общий анализ мочи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Биохимический анализ крови 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Вентрикулография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КТ головного мозга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Ответы все неоднородные, субъективный метод, лабораторные методы и инструментальные. Ответы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д.б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одного ряда с правильным ответом.</a:t>
            </a:r>
          </a:p>
        </p:txBody>
      </p:sp>
    </p:spTree>
    <p:extLst>
      <p:ext uri="{BB962C8B-B14F-4D97-AF65-F5344CB8AC3E}">
        <p14:creationId xmlns:p14="http://schemas.microsoft.com/office/powerpoint/2010/main" val="4214008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1694</Words>
  <Application>Microsoft Office PowerPoint</Application>
  <PresentationFormat>Экран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Тестология рецензия тестов</vt:lpstr>
      <vt:lpstr>Тестологическая экспертиза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Содержательная экспертиза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Тестология рецензия тестов</dc:title>
  <dc:creator>Педиатрия</dc:creator>
  <cp:lastModifiedBy>Педиатрия</cp:lastModifiedBy>
  <cp:revision>16</cp:revision>
  <dcterms:created xsi:type="dcterms:W3CDTF">2021-03-30T06:37:52Z</dcterms:created>
  <dcterms:modified xsi:type="dcterms:W3CDTF">2021-03-31T03:03:27Z</dcterms:modified>
</cp:coreProperties>
</file>