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83" r:id="rId4"/>
    <p:sldId id="267" r:id="rId5"/>
    <p:sldId id="284" r:id="rId6"/>
    <p:sldId id="273" r:id="rId7"/>
    <p:sldId id="285" r:id="rId8"/>
    <p:sldId id="279" r:id="rId9"/>
    <p:sldId id="281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F90FD-CCB9-4410-9AC3-DE72409E8FB1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13C04-A724-46BF-819B-8616D1BBE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27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13C04-A724-46BF-819B-8616D1BBEFA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4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6A87C6-2E62-4376-ABC2-B6759DFDE33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F130FE-4E4B-4EEA-AFE9-0C2D93AF98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ДЕТСКИЕ БОЛЕЗНИ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</a:t>
            </a:r>
            <a:r>
              <a:rPr lang="ru-RU" sz="3600" dirty="0" smtClean="0"/>
              <a:t>акультет «Лечебное дело» КГМА им. И.К. </a:t>
            </a:r>
            <a:r>
              <a:rPr lang="ru-RU" sz="3600" dirty="0" err="1" smtClean="0"/>
              <a:t>Ахунбаева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931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907704" y="1600200"/>
            <a:ext cx="576064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9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Пропедевтика детских болезней</a:t>
            </a:r>
            <a:br>
              <a:rPr lang="ru-RU" dirty="0" smtClean="0"/>
            </a:br>
            <a:r>
              <a:rPr lang="ru-RU" dirty="0" smtClean="0"/>
              <a:t>3 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Объем дисциплины,  виды учебной работы и формы контроля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399958"/>
              </p:ext>
            </p:extLst>
          </p:nvPr>
        </p:nvGraphicFramePr>
        <p:xfrm>
          <a:off x="251519" y="2564904"/>
          <a:ext cx="8712967" cy="19442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5071"/>
                <a:gridCol w="1049186"/>
                <a:gridCol w="1080120"/>
                <a:gridCol w="1368152"/>
                <a:gridCol w="1296144"/>
                <a:gridCol w="1008112"/>
                <a:gridCol w="1656182"/>
              </a:tblGrid>
              <a:tr h="526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Семестр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Кредит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часы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Всего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Аудиторные часы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СРС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Формы контроля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Лекции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Практика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5-6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Экзамен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75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584684"/>
            <a:ext cx="3528392" cy="5796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 КУРС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КАФЕДРА ПРОПЕДЕВТИКИ ДЕТСКИХ БОЛЕЗНЕЙ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зав.каф</a:t>
            </a:r>
            <a:r>
              <a:rPr lang="ru-RU" sz="2800" dirty="0" smtClean="0">
                <a:solidFill>
                  <a:schemeClr val="tx1"/>
                </a:solidFill>
              </a:rPr>
              <a:t>. – к.м.н., доцент </a:t>
            </a:r>
            <a:r>
              <a:rPr lang="ru-RU" sz="2800" dirty="0" err="1" smtClean="0">
                <a:solidFill>
                  <a:schemeClr val="tx1"/>
                </a:solidFill>
              </a:rPr>
              <a:t>Чернышова</a:t>
            </a:r>
            <a:r>
              <a:rPr lang="ru-RU" sz="2800" dirty="0" smtClean="0">
                <a:solidFill>
                  <a:schemeClr val="tx1"/>
                </a:solidFill>
              </a:rPr>
              <a:t> Е.А.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КЛИНИЧЕСКАЯ БАЗА </a:t>
            </a:r>
          </a:p>
          <a:p>
            <a:pPr marL="457200" indent="-457200" algn="ctr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ГДКБСМП</a:t>
            </a:r>
          </a:p>
          <a:p>
            <a:pPr marL="457200" indent="-457200" algn="ctr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marL="457200" indent="-457200" algn="ctr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332656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РЕСПИРАТОРНАЯ СИСТЕМА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980728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СЕРДЕЧНО-СОСУДИСТАЯ СИСТЕМА</a:t>
            </a: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95936" y="1700808"/>
            <a:ext cx="49685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СИСТЕМА КРОВЕТВОРЕНИЯ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95936" y="2492896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ПИЩЕВАРИТЕЛЬНАЯ СИСТЕМА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3212976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МОЧЕВЫДЕЛИТЕЛЬНАЯ СИСТЕМА</a:t>
            </a: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3861048"/>
            <a:ext cx="49776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ЭНДОКРИННАЯ СИСТЕМА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4509120"/>
            <a:ext cx="49776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НЕРВНАЯ СИСТЕМА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5229200"/>
            <a:ext cx="4968552" cy="529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РЕПРОДУКТИВНАЯ СИСТЕМА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5949280"/>
            <a:ext cx="4968552" cy="565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СКЕЛЕТНО-МЫШЕЧНАЯ СИСТЕМА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0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Факультетская педиатрия</a:t>
            </a:r>
            <a:br>
              <a:rPr lang="ru-RU" b="1" dirty="0" smtClean="0"/>
            </a:br>
            <a:r>
              <a:rPr lang="ru-RU" b="1" dirty="0" smtClean="0"/>
              <a:t>4-5 курсы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179482"/>
              </p:ext>
            </p:extLst>
          </p:nvPr>
        </p:nvGraphicFramePr>
        <p:xfrm>
          <a:off x="179511" y="1772816"/>
          <a:ext cx="8640962" cy="22302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7749"/>
                <a:gridCol w="1251457"/>
                <a:gridCol w="876107"/>
                <a:gridCol w="1376866"/>
                <a:gridCol w="1376866"/>
                <a:gridCol w="876991"/>
                <a:gridCol w="1504926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Семестр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Кредиты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Всего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часов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Аудиторные часы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Форма </a:t>
                      </a:r>
                      <a:r>
                        <a:rPr lang="ru-RU" sz="2000" b="1" dirty="0">
                          <a:effectLst/>
                        </a:rPr>
                        <a:t>контроля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7-10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4,0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120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Лекции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Практика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СРС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экзамен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5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cs typeface="Times New Roman"/>
                        </a:rPr>
                        <a:t>26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cs typeface="Times New Roman"/>
                        </a:rPr>
                        <a:t>60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cs typeface="Times New Roman"/>
                        </a:rPr>
                        <a:t>34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17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548680"/>
            <a:ext cx="3816424" cy="576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4-5 КУРСЫ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КАФЕДРА ФАКУЛЬТЕТСКОЙ ПЕДИАТРИИ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>
                <a:solidFill>
                  <a:schemeClr val="tx1"/>
                </a:solidFill>
              </a:rPr>
              <a:t>зав.каф</a:t>
            </a:r>
            <a:r>
              <a:rPr lang="ru-RU" sz="2800" dirty="0">
                <a:solidFill>
                  <a:schemeClr val="tx1"/>
                </a:solidFill>
              </a:rPr>
              <a:t>. – Д.м.н., профессор </a:t>
            </a:r>
          </a:p>
          <a:p>
            <a:pPr algn="ctr"/>
            <a:r>
              <a:rPr lang="ru-RU" sz="2800" dirty="0" err="1">
                <a:solidFill>
                  <a:schemeClr val="tx1"/>
                </a:solidFill>
              </a:rPr>
              <a:t>Алымбаев</a:t>
            </a:r>
            <a:r>
              <a:rPr lang="ru-RU" sz="2800" dirty="0">
                <a:solidFill>
                  <a:schemeClr val="tx1"/>
                </a:solidFill>
              </a:rPr>
              <a:t> Э.Ш.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КЛИНИЧЕСКАЯ БАЗА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НЦОМИД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(1 база ДЖАЛ)</a:t>
            </a:r>
          </a:p>
          <a:p>
            <a:pPr marL="457200" indent="-457200" algn="ctr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3968" y="548680"/>
            <a:ext cx="45365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Ранний возраст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(сквозная дисциплина)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3968" y="1916832"/>
            <a:ext cx="4536504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Модуль: Болезни желудочно-кишечного тракта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3968" y="3212976"/>
            <a:ext cx="45365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Модуль: Болезни эндокринной системы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3968" y="4509120"/>
            <a:ext cx="4536504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Модуль: Болезни мочевыделительной системы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3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Госпитальная педиатрия</a:t>
            </a:r>
            <a:br>
              <a:rPr lang="ru-RU" b="1" dirty="0" smtClean="0"/>
            </a:br>
            <a:r>
              <a:rPr lang="ru-RU" b="1" dirty="0" smtClean="0"/>
              <a:t>4-5 курсы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265282"/>
              </p:ext>
            </p:extLst>
          </p:nvPr>
        </p:nvGraphicFramePr>
        <p:xfrm>
          <a:off x="179511" y="1772816"/>
          <a:ext cx="8640962" cy="22302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7749"/>
                <a:gridCol w="1251457"/>
                <a:gridCol w="876107"/>
                <a:gridCol w="1376866"/>
                <a:gridCol w="1376866"/>
                <a:gridCol w="876991"/>
                <a:gridCol w="1504926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Семестр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Кредиты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Всего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часов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Аудиторные часы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Форма </a:t>
                      </a:r>
                      <a:r>
                        <a:rPr lang="ru-RU" sz="2000" b="1" dirty="0">
                          <a:effectLst/>
                        </a:rPr>
                        <a:t>контроля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7-10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4,0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120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Лекции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Практика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СРС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экзамен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5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8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620688"/>
            <a:ext cx="3528392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4-5 КУРСЫ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КАФЕДРА ГОСПИТАЛЬНОЙ ПЕДИАТРИИ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зав.каф</a:t>
            </a:r>
            <a:r>
              <a:rPr lang="ru-RU" sz="2800" dirty="0" smtClean="0">
                <a:solidFill>
                  <a:schemeClr val="tx1"/>
                </a:solidFill>
              </a:rPr>
              <a:t>., академик НАН КР, д.м.н., профессор </a:t>
            </a:r>
            <a:r>
              <a:rPr lang="ru-RU" sz="2800" dirty="0" err="1" smtClean="0">
                <a:solidFill>
                  <a:schemeClr val="tx1"/>
                </a:solidFill>
              </a:rPr>
              <a:t>Кудаяров</a:t>
            </a:r>
            <a:r>
              <a:rPr lang="ru-RU" sz="2800" dirty="0" smtClean="0">
                <a:solidFill>
                  <a:schemeClr val="tx1"/>
                </a:solidFill>
              </a:rPr>
              <a:t> Д.К.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КЛИНИЧЕСКАЯ БАЗА – </a:t>
            </a:r>
            <a:r>
              <a:rPr lang="ru-RU" sz="2800" dirty="0" err="1" smtClean="0">
                <a:solidFill>
                  <a:schemeClr val="tx1"/>
                </a:solidFill>
              </a:rPr>
              <a:t>НЦОМиД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(2 база Московская – </a:t>
            </a:r>
            <a:r>
              <a:rPr lang="ru-RU" sz="2800" dirty="0" err="1" smtClean="0">
                <a:solidFill>
                  <a:schemeClr val="tx1"/>
                </a:solidFill>
              </a:rPr>
              <a:t>Т.Молдо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952" y="764704"/>
            <a:ext cx="46805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Модуль: Болезни сердечно сосудистой системы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9952" y="1844824"/>
            <a:ext cx="4680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Модуль: Болезни  органов кроветворения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39952" y="2996952"/>
            <a:ext cx="46805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Модуль: Болезни органов кроветворения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39952" y="4077072"/>
            <a:ext cx="4680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Модуль: Детская ревматология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2" y="5229200"/>
            <a:ext cx="4680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Неонатология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(сквозная дисциплина)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2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Амбулаторная педиатрия</a:t>
            </a:r>
            <a:br>
              <a:rPr lang="ru-RU" b="1" dirty="0" smtClean="0"/>
            </a:br>
            <a:r>
              <a:rPr lang="ru-RU" b="1" dirty="0" smtClean="0"/>
              <a:t>6 курс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364896"/>
              </p:ext>
            </p:extLst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Лекции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Практические занятия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СРС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90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229600" cy="4876800"/>
          </a:xfrm>
        </p:spPr>
        <p:txBody>
          <a:bodyPr/>
          <a:lstStyle/>
          <a:p>
            <a:pPr algn="just">
              <a:lnSpc>
                <a:spcPct val="115000"/>
              </a:lnSpc>
              <a:defRPr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Итого, на сегодняшний день предмет «Детские болезни» на лечебном факультете занимает 16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кредитов.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defRPr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Предметы «Детская хирургия» - 3,5 кредита и «Детские инфекции» - 5,5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кредита. </a:t>
            </a:r>
          </a:p>
          <a:p>
            <a:pPr indent="270510" algn="just">
              <a:lnSpc>
                <a:spcPct val="115000"/>
              </a:lnSpc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25 кредитов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902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144</TotalTime>
  <Words>269</Words>
  <Application>Microsoft Office PowerPoint</Application>
  <PresentationFormat>Экран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ДЕТСКИЕ БОЛЕЗНИ</vt:lpstr>
      <vt:lpstr>Пропедевтика детских болезней 3 курс</vt:lpstr>
      <vt:lpstr>Презентация PowerPoint</vt:lpstr>
      <vt:lpstr>Факультетская педиатрия 4-5 курсы</vt:lpstr>
      <vt:lpstr>Презентация PowerPoint</vt:lpstr>
      <vt:lpstr>Госпитальная педиатрия 4-5 курсы</vt:lpstr>
      <vt:lpstr>Презентация PowerPoint</vt:lpstr>
      <vt:lpstr>Амбулаторная педиатрия 6 курс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БОЛЕЗНИ</dc:title>
  <dc:creator>Педиатрия</dc:creator>
  <cp:lastModifiedBy>Педиатрия</cp:lastModifiedBy>
  <cp:revision>21</cp:revision>
  <dcterms:created xsi:type="dcterms:W3CDTF">2021-03-27T12:49:33Z</dcterms:created>
  <dcterms:modified xsi:type="dcterms:W3CDTF">2021-03-28T16:02:19Z</dcterms:modified>
</cp:coreProperties>
</file>