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turusbiekova.akshoola.80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92623" y="3451537"/>
            <a:ext cx="8061615" cy="18023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  </a:t>
            </a:r>
            <a:r>
              <a:rPr lang="en-US" dirty="0" err="1" smtClean="0">
                <a:latin typeface="Algerian" panose="04020705040A02060702" pitchFamily="82" charset="0"/>
              </a:rPr>
              <a:t>Turusbekova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Akshoola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r>
              <a:rPr lang="en-US" dirty="0" err="1" smtClean="0">
                <a:latin typeface="Algerian" panose="04020705040A02060702" pitchFamily="82" charset="0"/>
              </a:rPr>
              <a:t>Kozumanbetovna</a:t>
            </a:r>
            <a:r>
              <a:rPr lang="en-US" dirty="0" smtClean="0">
                <a:latin typeface="Algerian" panose="04020705040A02060702" pitchFamily="82" charset="0"/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39881" cy="2145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6" r="19581"/>
          <a:stretch/>
        </p:blipFill>
        <p:spPr>
          <a:xfrm>
            <a:off x="7596634" y="1072989"/>
            <a:ext cx="373667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PERSONAL INFORMATION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Turusbekova</a:t>
            </a:r>
            <a:r>
              <a:rPr lang="en-US" dirty="0"/>
              <a:t> </a:t>
            </a:r>
            <a:r>
              <a:rPr lang="en-US" dirty="0" err="1"/>
              <a:t>Akshoola</a:t>
            </a:r>
            <a:r>
              <a:rPr lang="en-US" dirty="0"/>
              <a:t> </a:t>
            </a:r>
            <a:r>
              <a:rPr lang="en-US" dirty="0" err="1"/>
              <a:t>Kozmanbetovna</a:t>
            </a:r>
            <a:r>
              <a:rPr lang="en-US" dirty="0"/>
              <a:t>, born in 1980, Kyrgyz, associate professor, candidate of medical sciences, obstetrician-gynecologist of the highest category.</a:t>
            </a:r>
          </a:p>
          <a:p>
            <a:r>
              <a:rPr lang="en-US" dirty="0"/>
              <a:t>2. In 2003 she graduated from Osh State University, Faculty of Medicine.</a:t>
            </a:r>
          </a:p>
          <a:p>
            <a:r>
              <a:rPr lang="en-US" dirty="0"/>
              <a:t>3. On June 1, 2012 she defended her Ph.D. thesis - Epidemiological and socio-economic characteristics of some infectious diseases in the Osh region at the present stage.</a:t>
            </a:r>
          </a:p>
          <a:p>
            <a:r>
              <a:rPr lang="en-US" dirty="0"/>
              <a:t>4. Experience in teaching at universities - 16 years, including at Osh State University - 13 years.</a:t>
            </a:r>
          </a:p>
          <a:p>
            <a:r>
              <a:rPr lang="en-US" dirty="0"/>
              <a:t>5.Scope of professional activity: obstetrics and gynecology, epidemiology, microbiology.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52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Publications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Has </a:t>
            </a:r>
            <a:r>
              <a:rPr lang="en-US" dirty="0" smtClean="0"/>
              <a:t>more 32 publications</a:t>
            </a:r>
            <a:r>
              <a:rPr lang="en-US" dirty="0"/>
              <a:t>, of which </a:t>
            </a:r>
            <a:r>
              <a:rPr lang="en-US" dirty="0" smtClean="0"/>
              <a:t>27 </a:t>
            </a:r>
            <a:r>
              <a:rPr lang="en-US" dirty="0"/>
              <a:t>are scientific and </a:t>
            </a:r>
            <a:r>
              <a:rPr lang="en-US" dirty="0" smtClean="0"/>
              <a:t>5 educational </a:t>
            </a:r>
            <a:r>
              <a:rPr lang="en-US" dirty="0"/>
              <a:t>and methodological.</a:t>
            </a:r>
          </a:p>
          <a:p>
            <a:r>
              <a:rPr lang="en-US" dirty="0" smtClean="0"/>
              <a:t>Main </a:t>
            </a:r>
            <a:r>
              <a:rPr lang="en-US" dirty="0"/>
              <a:t>works:</a:t>
            </a:r>
          </a:p>
          <a:p>
            <a:r>
              <a:rPr lang="en-US" dirty="0"/>
              <a:t>1. Epidemiological manifestations of the ecology of pathogens of natural focal </a:t>
            </a:r>
            <a:r>
              <a:rPr lang="en-US" dirty="0" smtClean="0"/>
              <a:t>zoonosis </a:t>
            </a:r>
            <a:r>
              <a:rPr lang="en-US" dirty="0"/>
              <a:t>in the south of Kyrgyzstan - Bishkek. -2008. -Volume XIV, Appendix 1.P.88-89.</a:t>
            </a:r>
          </a:p>
          <a:p>
            <a:r>
              <a:rPr lang="en-US" dirty="0"/>
              <a:t>2. Environmental aspects of modern epidemiology of some infectious and parasitic diseases in the southern region of Kyrgyzstan. - - Bishkek. -2008. Volume XIV, Appendix 1.P.89-91.</a:t>
            </a:r>
          </a:p>
          <a:p>
            <a:r>
              <a:rPr lang="en-US" dirty="0"/>
              <a:t>3. Prevalence of STI morbidity in women of fertile age (based on materials from Osh oblast) Central Asian Medical Journal. Bishkek. -2008, -Volume XIV, Appendix 1.P.100-103.</a:t>
            </a:r>
          </a:p>
          <a:p>
            <a:r>
              <a:rPr lang="en-US" dirty="0"/>
              <a:t>4. Epidemiological features of intestinal infections in the Osh region in modern conditions. Bishkek 2008. Volume XIV Appendix 1. P.100-103.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28356" r="12580" b="20377"/>
          <a:stretch/>
        </p:blipFill>
        <p:spPr>
          <a:xfrm>
            <a:off x="438660" y="147034"/>
            <a:ext cx="2150552" cy="2995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52" y="3490174"/>
            <a:ext cx="2252060" cy="3002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790" t="12728" r="3320" b="27921"/>
          <a:stretch/>
        </p:blipFill>
        <p:spPr>
          <a:xfrm>
            <a:off x="10617658" y="49063"/>
            <a:ext cx="1453249" cy="201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6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86366"/>
            <a:ext cx="8911687" cy="5666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lgerian" panose="04020705040A02060702" pitchFamily="82" charset="0"/>
              </a:rPr>
              <a:t>Key qualifications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53037"/>
            <a:ext cx="8915400" cy="5615188"/>
          </a:xfrm>
        </p:spPr>
        <p:txBody>
          <a:bodyPr>
            <a:noAutofit/>
          </a:bodyPr>
          <a:lstStyle/>
          <a:p>
            <a:r>
              <a:rPr lang="en-US" dirty="0"/>
              <a:t>21-22.05.15 participation in the training "Self-assessment of the university, writing a self-assessment report" "</a:t>
            </a:r>
            <a:r>
              <a:rPr lang="en-US" dirty="0" err="1"/>
              <a:t>EdNet</a:t>
            </a:r>
            <a:r>
              <a:rPr lang="en-US" dirty="0"/>
              <a:t>"</a:t>
            </a:r>
          </a:p>
          <a:p>
            <a:r>
              <a:rPr lang="en-US" dirty="0"/>
              <a:t>2016 Retraining primary </a:t>
            </a:r>
            <a:r>
              <a:rPr lang="en-US" dirty="0" err="1"/>
              <a:t>spelization</a:t>
            </a:r>
            <a:r>
              <a:rPr lang="en-US" dirty="0"/>
              <a:t> in the specialty "Epidemiology"</a:t>
            </a:r>
          </a:p>
          <a:p>
            <a:r>
              <a:rPr lang="en-US" dirty="0"/>
              <a:t>22-23.04.16 - Participant of the international conference "Epidemiology, pathogenesis and </a:t>
            </a:r>
            <a:r>
              <a:rPr lang="en-US" dirty="0" err="1"/>
              <a:t>sanogenesis</a:t>
            </a:r>
            <a:r>
              <a:rPr lang="en-US" dirty="0"/>
              <a:t> of diseases in changed climatic and geographical conditions"</a:t>
            </a:r>
          </a:p>
          <a:p>
            <a:r>
              <a:rPr lang="en-US" dirty="0"/>
              <a:t>05/18/19/17 participation in the "II Congress of General Practitioners and Family Physicians of Kyrgyzstan"</a:t>
            </a:r>
          </a:p>
          <a:p>
            <a:r>
              <a:rPr lang="en-US" dirty="0"/>
              <a:t>04.03-30.06.17 Erasmus plus project "Strengthening the network of education, research and innovation in environmental health in </a:t>
            </a:r>
            <a:r>
              <a:rPr lang="en-US" dirty="0" smtClean="0"/>
              <a:t>Asia“</a:t>
            </a:r>
          </a:p>
          <a:p>
            <a:r>
              <a:rPr lang="en-US" dirty="0"/>
              <a:t>29-30.11.18 "B-learning modules in occupational and environmental health"</a:t>
            </a:r>
          </a:p>
          <a:p>
            <a:r>
              <a:rPr lang="en-US" dirty="0"/>
              <a:t>12-13.04.19 Read a course of lectures at </a:t>
            </a:r>
            <a:r>
              <a:rPr lang="en-US" dirty="0" err="1"/>
              <a:t>BukhGMI</a:t>
            </a:r>
            <a:r>
              <a:rPr lang="en-US" dirty="0"/>
              <a:t> named after Abu Ali ibn </a:t>
            </a:r>
            <a:r>
              <a:rPr lang="en-US" dirty="0" err="1"/>
              <a:t>Sina</a:t>
            </a:r>
            <a:r>
              <a:rPr lang="en-US" dirty="0"/>
              <a:t> in the framework of cooperation between Osh State University and </a:t>
            </a:r>
            <a:r>
              <a:rPr lang="en-US" dirty="0" err="1"/>
              <a:t>BukhGMI</a:t>
            </a:r>
            <a:endParaRPr lang="en-US" dirty="0"/>
          </a:p>
          <a:p>
            <a:r>
              <a:rPr lang="en-US" dirty="0"/>
              <a:t>12-13.04.19 "Current state, problems and prospects of medical education" </a:t>
            </a:r>
            <a:r>
              <a:rPr lang="en-US" dirty="0" err="1"/>
              <a:t>BukhGMI</a:t>
            </a:r>
            <a:r>
              <a:rPr lang="en-US" dirty="0"/>
              <a:t> Uzbekistan.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55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0122" y="-147381"/>
            <a:ext cx="3087051" cy="3750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4601" y="3148749"/>
            <a:ext cx="2975824" cy="3967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4391" y="-329662"/>
            <a:ext cx="3086420" cy="4115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40469" y="2932357"/>
            <a:ext cx="3161303" cy="4215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48872" y="1875602"/>
            <a:ext cx="5965065" cy="27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1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Work experience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2003-2006 </a:t>
            </a:r>
            <a:r>
              <a:rPr lang="en-US" sz="2400" dirty="0" err="1"/>
              <a:t>OshKUU</a:t>
            </a:r>
            <a:r>
              <a:rPr lang="en-US" sz="2400" dirty="0"/>
              <a:t>, medical institute</a:t>
            </a:r>
          </a:p>
          <a:p>
            <a:r>
              <a:rPr lang="en-US" sz="2400" dirty="0"/>
              <a:t>2006-2015 Osh State University, Faculty of Medicine, Department of Microbiology, Epidemiology and Infectious Diseases</a:t>
            </a:r>
          </a:p>
          <a:p>
            <a:r>
              <a:rPr lang="en-US" sz="2400" dirty="0"/>
              <a:t> Since 2015 I am currently working at the International Medical Faculty, Department of Public Health and Health Care.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573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9577"/>
          <a:stretch/>
        </p:blipFill>
        <p:spPr>
          <a:xfrm>
            <a:off x="832894" y="333830"/>
            <a:ext cx="4653506" cy="3468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39" y="455386"/>
            <a:ext cx="4879218" cy="29609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b="44127"/>
          <a:stretch/>
        </p:blipFill>
        <p:spPr>
          <a:xfrm>
            <a:off x="716069" y="3947884"/>
            <a:ext cx="4959017" cy="2608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39" y="3555622"/>
            <a:ext cx="4879218" cy="31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3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Contacts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lgerian" panose="04020705040A02060702" pitchFamily="82" charset="0"/>
              </a:rPr>
              <a:t>Phone number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+996555109070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>
                <a:latin typeface="Algerian" panose="04020705040A02060702" pitchFamily="82" charset="0"/>
              </a:rPr>
              <a:t>E-mail: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turusbiekova.akshoola.80@gmail.com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314" y="395510"/>
            <a:ext cx="638628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611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448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Algerian</vt:lpstr>
      <vt:lpstr>Arial</vt:lpstr>
      <vt:lpstr>Century Gothic</vt:lpstr>
      <vt:lpstr>Wingdings 3</vt:lpstr>
      <vt:lpstr>Легкий дым</vt:lpstr>
      <vt:lpstr>  Turusbekova Akshoola Kozumanbetovna </vt:lpstr>
      <vt:lpstr>PERSONAL INFORMATION</vt:lpstr>
      <vt:lpstr>Publications</vt:lpstr>
      <vt:lpstr>Key qualifications</vt:lpstr>
      <vt:lpstr>Презентация PowerPoint</vt:lpstr>
      <vt:lpstr>Work experience </vt:lpstr>
      <vt:lpstr>Презентация PowerPoint</vt:lpstr>
      <vt:lpstr>Contacts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Turusbekova Akshoola Kozumanbetovna</dc:title>
  <dc:creator>Пользователь</dc:creator>
  <cp:lastModifiedBy>Пользователь</cp:lastModifiedBy>
  <cp:revision>11</cp:revision>
  <dcterms:created xsi:type="dcterms:W3CDTF">2021-04-15T10:48:25Z</dcterms:created>
  <dcterms:modified xsi:type="dcterms:W3CDTF">2021-04-17T04:24:21Z</dcterms:modified>
</cp:coreProperties>
</file>