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8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0C2C0F-5E93-4F79-ABFA-891B87859329}">
          <p14:sldIdLst>
            <p14:sldId id="256"/>
            <p14:sldId id="258"/>
            <p14:sldId id="283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1"/>
            <p14:sldId id="28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CD43-59B2-45E3-B9CB-57F17FA6D85C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6CA2-B120-49A4-A88C-FCC405C61C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CD43-59B2-45E3-B9CB-57F17FA6D85C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6CA2-B120-49A4-A88C-FCC405C61C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CD43-59B2-45E3-B9CB-57F17FA6D85C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6CA2-B120-49A4-A88C-FCC405C61C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CD43-59B2-45E3-B9CB-57F17FA6D85C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6CA2-B120-49A4-A88C-FCC405C61C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CD43-59B2-45E3-B9CB-57F17FA6D85C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6CA2-B120-49A4-A88C-FCC405C61C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CD43-59B2-45E3-B9CB-57F17FA6D85C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6CA2-B120-49A4-A88C-FCC405C61C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CD43-59B2-45E3-B9CB-57F17FA6D85C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6CA2-B120-49A4-A88C-FCC405C61C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CD43-59B2-45E3-B9CB-57F17FA6D85C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6CA2-B120-49A4-A88C-FCC405C61C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CD43-59B2-45E3-B9CB-57F17FA6D85C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6CA2-B120-49A4-A88C-FCC405C61C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CD43-59B2-45E3-B9CB-57F17FA6D85C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C56CA2-B120-49A4-A88C-FCC405C61C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CD43-59B2-45E3-B9CB-57F17FA6D85C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6CA2-B120-49A4-A88C-FCC405C61C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92ECD43-59B2-45E3-B9CB-57F17FA6D85C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8C56CA2-B120-49A4-A88C-FCC405C61C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https://www.oshsu.kg/news/new/?lg=1&amp;id_parent=3540&amp;id2=14156&amp;list=3" TargetMode="External" Type="http://schemas.openxmlformats.org/officeDocument/2006/relationships/hyperlink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media/image4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2" Target="https://www.oshsu.kg/news/new/?lg=1&amp;id_parent=3540&amp;id2=12883&amp;list=5" TargetMode="External" Type="http://schemas.openxmlformats.org/officeDocument/2006/relationships/hyperlink"/><Relationship Id="rId1" Target="../slideLayouts/slideLayout2.xml" Type="http://schemas.openxmlformats.org/officeDocument/2006/relationships/slideLayout"/><Relationship Id="rId5" Target="../media/image45.jpeg" Type="http://schemas.openxmlformats.org/officeDocument/2006/relationships/image"/><Relationship Id="rId4" Target="../media/image44.jpeg" Type="http://schemas.openxmlformats.org/officeDocument/2006/relationships/image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 ?><Relationships xmlns="http://schemas.openxmlformats.org/package/2006/relationships"><Relationship Id="rId2" Target="../media/image4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https://www.oshsu.kg/news/new/?lg=1&amp;id_parent=3540&amp;id2=11983&amp;list=8" TargetMode="External" Type="http://schemas.openxmlformats.org/officeDocument/2006/relationships/hyperlink"/><Relationship Id="rId1" Target="../slideLayouts/slideLayout2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7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963928"/>
            <a:ext cx="8280920" cy="324036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Клиникалык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дисциплиналар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1»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кафедрасынын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Окуу-усулдук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Кенешинин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2019-2020-окуу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жылы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үчүн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жылдык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отчету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8"/>
            <a:ext cx="2730624" cy="27306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653852"/>
            <a:ext cx="41940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54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26936"/>
          </a:xfrm>
        </p:spPr>
        <p:txBody>
          <a:bodyPr/>
          <a:lstStyle/>
          <a:p>
            <a:r>
              <a:rPr lang="ru-RU" dirty="0" err="1">
                <a:solidFill>
                  <a:srgbClr val="000000"/>
                </a:solidFill>
              </a:rPr>
              <a:t>Окуу-методикалык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багыттагы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иштер</a:t>
            </a:r>
            <a:r>
              <a:rPr lang="ru-RU" dirty="0">
                <a:solidFill>
                  <a:srgbClr val="000000"/>
                </a:solidFill>
              </a:rPr>
              <a:t>: </a:t>
            </a:r>
            <a:r>
              <a:rPr lang="ru-RU" dirty="0" smtClean="0">
                <a:solidFill>
                  <a:srgbClr val="000000"/>
                </a:solidFill>
              </a:rPr>
              <a:t>2.2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5"/>
            <a:ext cx="7520940" cy="2520280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ЭМФнин</a:t>
            </a:r>
            <a:r>
              <a:rPr lang="ru-RU" dirty="0"/>
              <a:t> «КД1» </a:t>
            </a:r>
            <a:r>
              <a:rPr lang="ru-RU" dirty="0" err="1"/>
              <a:t>кафедрасына</a:t>
            </a:r>
            <a:r>
              <a:rPr lang="ru-RU" dirty="0"/>
              <a:t> </a:t>
            </a:r>
            <a:r>
              <a:rPr lang="ru-RU" dirty="0" err="1"/>
              <a:t>жаңыдан</a:t>
            </a:r>
            <a:r>
              <a:rPr lang="ru-RU" dirty="0"/>
              <a:t> </a:t>
            </a:r>
            <a:r>
              <a:rPr lang="ru-RU" dirty="0" err="1"/>
              <a:t>кабыл</a:t>
            </a:r>
            <a:r>
              <a:rPr lang="ru-RU" dirty="0"/>
              <a:t> </a:t>
            </a:r>
            <a:r>
              <a:rPr lang="ru-RU" dirty="0" err="1"/>
              <a:t>алынып</a:t>
            </a:r>
            <a:r>
              <a:rPr lang="ru-RU" dirty="0"/>
              <a:t> </a:t>
            </a:r>
            <a:r>
              <a:rPr lang="ru-RU" dirty="0" err="1"/>
              <a:t>жаткан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стажер-</a:t>
            </a:r>
            <a:r>
              <a:rPr lang="ru-RU" dirty="0" err="1"/>
              <a:t>окутуучулук</a:t>
            </a:r>
            <a:r>
              <a:rPr lang="ru-RU" dirty="0"/>
              <a:t> </a:t>
            </a:r>
            <a:r>
              <a:rPr lang="ru-RU" dirty="0" err="1"/>
              <a:t>кызматтан</a:t>
            </a:r>
            <a:r>
              <a:rPr lang="ru-RU" dirty="0"/>
              <a:t> </a:t>
            </a:r>
            <a:r>
              <a:rPr lang="ru-RU" dirty="0" err="1"/>
              <a:t>окутуучулук</a:t>
            </a:r>
            <a:r>
              <a:rPr lang="ru-RU" dirty="0"/>
              <a:t> </a:t>
            </a:r>
            <a:r>
              <a:rPr lang="ru-RU" dirty="0" err="1"/>
              <a:t>кызматка</a:t>
            </a:r>
            <a:r>
              <a:rPr lang="ru-RU" dirty="0"/>
              <a:t> </a:t>
            </a:r>
            <a:r>
              <a:rPr lang="ru-RU" dirty="0" err="1"/>
              <a:t>сунушталган</a:t>
            </a:r>
            <a:r>
              <a:rPr lang="ru-RU" dirty="0"/>
              <a:t> </a:t>
            </a:r>
            <a:r>
              <a:rPr lang="ru-RU" dirty="0" err="1"/>
              <a:t>окутуучулардын</a:t>
            </a:r>
            <a:r>
              <a:rPr lang="ru-RU" dirty="0"/>
              <a:t> </a:t>
            </a:r>
            <a:r>
              <a:rPr lang="ru-RU" dirty="0" err="1"/>
              <a:t>кесиптик-педагогикалык</a:t>
            </a:r>
            <a:r>
              <a:rPr lang="ru-RU" dirty="0"/>
              <a:t> </a:t>
            </a:r>
            <a:r>
              <a:rPr lang="ru-RU" dirty="0" err="1"/>
              <a:t>компетенттүүлүгүн</a:t>
            </a:r>
            <a:r>
              <a:rPr lang="ru-RU" dirty="0"/>
              <a:t> </a:t>
            </a:r>
            <a:r>
              <a:rPr lang="ru-RU" dirty="0" err="1"/>
              <a:t>аныктоо</a:t>
            </a:r>
            <a:r>
              <a:rPr lang="ru-RU" dirty="0"/>
              <a:t> </a:t>
            </a:r>
            <a:r>
              <a:rPr lang="ru-RU" dirty="0" err="1"/>
              <a:t>максатында</a:t>
            </a:r>
            <a:r>
              <a:rPr lang="ru-RU" dirty="0"/>
              <a:t> </a:t>
            </a:r>
            <a:r>
              <a:rPr lang="ru-RU" dirty="0" err="1"/>
              <a:t>сабактарына</a:t>
            </a:r>
            <a:r>
              <a:rPr lang="ru-RU" dirty="0"/>
              <a:t> </a:t>
            </a:r>
            <a:r>
              <a:rPr lang="ru-RU" dirty="0" err="1"/>
              <a:t>катышуу</a:t>
            </a:r>
            <a:r>
              <a:rPr lang="ru-RU" dirty="0" smtClean="0"/>
              <a:t>.</a:t>
            </a:r>
          </a:p>
          <a:p>
            <a:r>
              <a:rPr lang="ru-RU" b="0" dirty="0"/>
              <a:t>2019-2020 - </a:t>
            </a:r>
            <a:r>
              <a:rPr lang="ru-RU" b="0" dirty="0" err="1"/>
              <a:t>окуу</a:t>
            </a:r>
            <a:r>
              <a:rPr lang="ru-RU" b="0" dirty="0"/>
              <a:t> </a:t>
            </a:r>
            <a:r>
              <a:rPr lang="ru-RU" b="0" dirty="0" err="1"/>
              <a:t>жылында</a:t>
            </a:r>
            <a:r>
              <a:rPr lang="ru-RU" b="0" dirty="0"/>
              <a:t> </a:t>
            </a:r>
            <a:r>
              <a:rPr lang="ru-RU" b="0" dirty="0" err="1"/>
              <a:t>жаңыдан</a:t>
            </a:r>
            <a:r>
              <a:rPr lang="ru-RU" b="0" dirty="0"/>
              <a:t> стажер-</a:t>
            </a:r>
            <a:r>
              <a:rPr lang="ru-RU" b="0" dirty="0" err="1"/>
              <a:t>окутуучулук</a:t>
            </a:r>
            <a:r>
              <a:rPr lang="ru-RU" b="0" dirty="0"/>
              <a:t> </a:t>
            </a:r>
            <a:r>
              <a:rPr lang="ru-RU" b="0" dirty="0" err="1"/>
              <a:t>кызматка</a:t>
            </a:r>
            <a:r>
              <a:rPr lang="ru-RU" b="0" dirty="0"/>
              <a:t> </a:t>
            </a:r>
            <a:r>
              <a:rPr lang="ru-RU" b="0" dirty="0" err="1"/>
              <a:t>алынып</a:t>
            </a:r>
            <a:r>
              <a:rPr lang="ru-RU" b="0" dirty="0"/>
              <a:t> </a:t>
            </a:r>
            <a:r>
              <a:rPr lang="ru-RU" b="0" dirty="0" err="1"/>
              <a:t>жаткан</a:t>
            </a:r>
            <a:r>
              <a:rPr lang="ru-RU" b="0" dirty="0"/>
              <a:t> </a:t>
            </a:r>
            <a:r>
              <a:rPr lang="ru-RU" b="0" dirty="0" err="1"/>
              <a:t>жана</a:t>
            </a:r>
            <a:r>
              <a:rPr lang="ru-RU" b="0" dirty="0"/>
              <a:t> </a:t>
            </a:r>
            <a:r>
              <a:rPr lang="ru-RU" b="0" dirty="0" err="1"/>
              <a:t>окутуучулук</a:t>
            </a:r>
            <a:r>
              <a:rPr lang="ru-RU" b="0" dirty="0"/>
              <a:t> </a:t>
            </a:r>
            <a:r>
              <a:rPr lang="ru-RU" b="0" dirty="0" err="1"/>
              <a:t>кызматка</a:t>
            </a:r>
            <a:r>
              <a:rPr lang="ru-RU" b="0" dirty="0"/>
              <a:t> </a:t>
            </a:r>
            <a:r>
              <a:rPr lang="ru-RU" b="0" dirty="0" err="1"/>
              <a:t>сунушталган</a:t>
            </a:r>
            <a:r>
              <a:rPr lang="ru-RU" b="0" dirty="0"/>
              <a:t> </a:t>
            </a:r>
            <a:r>
              <a:rPr lang="ru-RU" b="0" dirty="0" err="1"/>
              <a:t>талапкерлердин</a:t>
            </a:r>
            <a:r>
              <a:rPr lang="ru-RU" b="0" dirty="0"/>
              <a:t> </a:t>
            </a:r>
            <a:r>
              <a:rPr lang="ru-RU" b="0" dirty="0" err="1"/>
              <a:t>кесиптик-педагогикалык</a:t>
            </a:r>
            <a:r>
              <a:rPr lang="ru-RU" b="0" dirty="0"/>
              <a:t> </a:t>
            </a:r>
            <a:r>
              <a:rPr lang="ru-RU" b="0" dirty="0" err="1"/>
              <a:t>компетенттүүлүгү</a:t>
            </a:r>
            <a:r>
              <a:rPr lang="ru-RU" b="0" dirty="0"/>
              <a:t>, </a:t>
            </a:r>
            <a:r>
              <a:rPr lang="ru-RU" b="0" dirty="0" err="1"/>
              <a:t>билими</a:t>
            </a:r>
            <a:r>
              <a:rPr lang="ru-RU" b="0" dirty="0"/>
              <a:t>, </a:t>
            </a:r>
            <a:r>
              <a:rPr lang="ru-RU" b="0" dirty="0" err="1"/>
              <a:t>жөндөмү</a:t>
            </a:r>
            <a:r>
              <a:rPr lang="ru-RU" b="0" dirty="0"/>
              <a:t> </a:t>
            </a:r>
            <a:r>
              <a:rPr lang="ru-RU" b="0" dirty="0" err="1"/>
              <a:t>ж.б</a:t>
            </a:r>
            <a:r>
              <a:rPr lang="ru-RU" b="0" dirty="0"/>
              <a:t>. </a:t>
            </a:r>
            <a:r>
              <a:rPr lang="ru-RU" b="0" dirty="0" err="1"/>
              <a:t>сапаттары</a:t>
            </a:r>
            <a:r>
              <a:rPr lang="ru-RU" b="0" dirty="0"/>
              <a:t> </a:t>
            </a:r>
            <a:r>
              <a:rPr lang="ru-RU" b="0" dirty="0" err="1" smtClean="0"/>
              <a:t>аныктоо</a:t>
            </a:r>
            <a:r>
              <a:rPr lang="ru-RU" b="0" dirty="0" smtClean="0"/>
              <a:t> </a:t>
            </a:r>
            <a:r>
              <a:rPr lang="ru-RU" b="0" dirty="0" err="1" smtClean="0"/>
              <a:t>максатында</a:t>
            </a:r>
            <a:r>
              <a:rPr lang="ru-RU" b="0" dirty="0" smtClean="0"/>
              <a:t> </a:t>
            </a:r>
            <a:r>
              <a:rPr lang="ru-RU" b="0" dirty="0" err="1" smtClean="0"/>
              <a:t>Таалайбек</a:t>
            </a:r>
            <a:r>
              <a:rPr lang="ru-RU" b="0" dirty="0" smtClean="0"/>
              <a:t> к. Г., </a:t>
            </a:r>
            <a:r>
              <a:rPr lang="ru-RU" b="0" dirty="0" err="1" smtClean="0"/>
              <a:t>Карабекова</a:t>
            </a:r>
            <a:r>
              <a:rPr lang="ru-RU" b="0" dirty="0" smtClean="0"/>
              <a:t> Н.М., З.А. </a:t>
            </a:r>
            <a:r>
              <a:rPr lang="ru-RU" b="0" dirty="0" err="1" smtClean="0"/>
              <a:t>Маткасымовдордун</a:t>
            </a:r>
            <a:r>
              <a:rPr lang="ru-RU" b="0" dirty="0" smtClean="0"/>
              <a:t> </a:t>
            </a:r>
            <a:r>
              <a:rPr lang="ru-RU" b="0" dirty="0" err="1" smtClean="0"/>
              <a:t>сабактарына</a:t>
            </a:r>
            <a:r>
              <a:rPr lang="ru-RU" b="0" dirty="0" smtClean="0"/>
              <a:t> </a:t>
            </a:r>
            <a:r>
              <a:rPr lang="ru-RU" b="0" dirty="0" err="1" smtClean="0"/>
              <a:t>катышып</a:t>
            </a:r>
            <a:r>
              <a:rPr lang="ru-RU" b="0" dirty="0" smtClean="0"/>
              <a:t>, сын-</a:t>
            </a:r>
            <a:r>
              <a:rPr lang="ru-RU" b="0" dirty="0" err="1" smtClean="0"/>
              <a:t>пикирлер</a:t>
            </a:r>
            <a:r>
              <a:rPr lang="ru-RU" b="0" dirty="0" smtClean="0"/>
              <a:t> </a:t>
            </a:r>
            <a:r>
              <a:rPr lang="ru-RU" b="0" dirty="0" err="1" smtClean="0"/>
              <a:t>берилди</a:t>
            </a:r>
            <a:r>
              <a:rPr lang="ru-RU" b="0" dirty="0" smtClean="0"/>
              <a:t>. (</a:t>
            </a:r>
            <a:r>
              <a:rPr lang="ru-RU" b="0" dirty="0" err="1" smtClean="0"/>
              <a:t>оз</a:t>
            </a:r>
            <a:r>
              <a:rPr lang="ru-RU" b="0" dirty="0" smtClean="0"/>
              <a:t>-ара </a:t>
            </a:r>
            <a:r>
              <a:rPr lang="ru-RU" b="0" dirty="0" err="1" smtClean="0"/>
              <a:t>сабакка</a:t>
            </a:r>
            <a:r>
              <a:rPr lang="ru-RU" b="0" dirty="0" smtClean="0"/>
              <a:t> </a:t>
            </a:r>
            <a:r>
              <a:rPr lang="ru-RU" b="0" dirty="0" err="1" smtClean="0"/>
              <a:t>катышуу</a:t>
            </a:r>
            <a:r>
              <a:rPr lang="ru-RU" b="0" dirty="0" smtClean="0"/>
              <a:t> </a:t>
            </a:r>
            <a:r>
              <a:rPr lang="ru-RU" b="0" dirty="0" err="1" smtClean="0"/>
              <a:t>журналында</a:t>
            </a:r>
            <a:r>
              <a:rPr lang="ru-RU" b="0" dirty="0" smtClean="0"/>
              <a:t> </a:t>
            </a:r>
            <a:r>
              <a:rPr lang="ru-RU" b="0" dirty="0" err="1" smtClean="0"/>
              <a:t>катталды</a:t>
            </a:r>
            <a:r>
              <a:rPr lang="ru-RU" b="0" dirty="0" smtClean="0"/>
              <a:t>).</a:t>
            </a:r>
            <a:endParaRPr lang="ru-RU" b="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2" y="3530850"/>
            <a:ext cx="8766175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67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98944"/>
          </a:xfrm>
        </p:spPr>
        <p:txBody>
          <a:bodyPr/>
          <a:lstStyle/>
          <a:p>
            <a:r>
              <a:rPr lang="ru-RU" dirty="0" err="1"/>
              <a:t>Окуу-методикалык</a:t>
            </a:r>
            <a:r>
              <a:rPr lang="ru-RU" dirty="0"/>
              <a:t> </a:t>
            </a:r>
            <a:r>
              <a:rPr lang="ru-RU" dirty="0" err="1"/>
              <a:t>багыттагы</a:t>
            </a:r>
            <a:r>
              <a:rPr lang="ru-RU" dirty="0"/>
              <a:t> </a:t>
            </a:r>
            <a:r>
              <a:rPr lang="ru-RU" dirty="0" err="1"/>
              <a:t>иштер</a:t>
            </a:r>
            <a:r>
              <a:rPr lang="ru-RU" dirty="0"/>
              <a:t>: </a:t>
            </a:r>
            <a:r>
              <a:rPr lang="ru-RU" dirty="0" smtClean="0"/>
              <a:t>2.3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1608292"/>
          </a:xfrm>
        </p:spPr>
        <p:txBody>
          <a:bodyPr/>
          <a:lstStyle/>
          <a:p>
            <a:r>
              <a:rPr lang="ru-RU" dirty="0" err="1"/>
              <a:t>Кафедранын</a:t>
            </a:r>
            <a:r>
              <a:rPr lang="ru-RU" dirty="0"/>
              <a:t> </a:t>
            </a:r>
            <a:r>
              <a:rPr lang="ru-RU" dirty="0" err="1"/>
              <a:t>иш</a:t>
            </a:r>
            <a:r>
              <a:rPr lang="ru-RU" dirty="0"/>
              <a:t> </a:t>
            </a:r>
            <a:r>
              <a:rPr lang="ru-RU" dirty="0" err="1"/>
              <a:t>кагаздарын</a:t>
            </a:r>
            <a:r>
              <a:rPr lang="ru-RU" dirty="0"/>
              <a:t>, протокол, </a:t>
            </a:r>
            <a:r>
              <a:rPr lang="ru-RU" dirty="0" err="1"/>
              <a:t>журналдарын</a:t>
            </a:r>
            <a:r>
              <a:rPr lang="ru-RU" dirty="0"/>
              <a:t>, </a:t>
            </a:r>
            <a:r>
              <a:rPr lang="ru-RU" dirty="0" err="1"/>
              <a:t>өз</a:t>
            </a:r>
            <a:r>
              <a:rPr lang="ru-RU" dirty="0"/>
              <a:t> ара </a:t>
            </a:r>
            <a:r>
              <a:rPr lang="ru-RU" dirty="0" err="1"/>
              <a:t>сабакка</a:t>
            </a:r>
            <a:r>
              <a:rPr lang="ru-RU" dirty="0"/>
              <a:t> </a:t>
            </a:r>
            <a:r>
              <a:rPr lang="ru-RU" dirty="0" err="1"/>
              <a:t>катышуу</a:t>
            </a:r>
            <a:r>
              <a:rPr lang="ru-RU" dirty="0"/>
              <a:t>, </a:t>
            </a:r>
            <a:r>
              <a:rPr lang="ru-RU" dirty="0" err="1"/>
              <a:t>студентердин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алдынча</a:t>
            </a:r>
            <a:r>
              <a:rPr lang="ru-RU" dirty="0"/>
              <a:t> </a:t>
            </a:r>
            <a:r>
              <a:rPr lang="ru-RU" dirty="0" err="1"/>
              <a:t>иштерин</a:t>
            </a:r>
            <a:r>
              <a:rPr lang="ru-RU" dirty="0"/>
              <a:t> </a:t>
            </a:r>
            <a:r>
              <a:rPr lang="ru-RU" dirty="0" err="1"/>
              <a:t>кабыл</a:t>
            </a:r>
            <a:r>
              <a:rPr lang="ru-RU" dirty="0"/>
              <a:t> </a:t>
            </a:r>
            <a:r>
              <a:rPr lang="ru-RU" dirty="0" err="1"/>
              <a:t>алуу</a:t>
            </a:r>
            <a:r>
              <a:rPr lang="ru-RU" dirty="0"/>
              <a:t> </a:t>
            </a:r>
            <a:r>
              <a:rPr lang="ru-RU" dirty="0" err="1"/>
              <a:t>ж.б.у.с</a:t>
            </a:r>
            <a:r>
              <a:rPr lang="ru-RU" dirty="0"/>
              <a:t>. </a:t>
            </a:r>
            <a:r>
              <a:rPr lang="ru-RU" dirty="0" err="1"/>
              <a:t>көзөмөлдөө</a:t>
            </a:r>
            <a:r>
              <a:rPr lang="ru-RU" dirty="0"/>
              <a:t>, </a:t>
            </a:r>
            <a:r>
              <a:rPr lang="ru-RU" dirty="0" err="1"/>
              <a:t>иретке</a:t>
            </a:r>
            <a:r>
              <a:rPr lang="ru-RU" dirty="0"/>
              <a:t> </a:t>
            </a:r>
            <a:r>
              <a:rPr lang="ru-RU" dirty="0" err="1" smtClean="0"/>
              <a:t>келтирүү</a:t>
            </a:r>
            <a:endParaRPr lang="ru-RU" dirty="0" smtClean="0"/>
          </a:p>
          <a:p>
            <a:r>
              <a:rPr lang="ru-RU" b="0" dirty="0" smtClean="0"/>
              <a:t>Ай </a:t>
            </a:r>
            <a:r>
              <a:rPr lang="ru-RU" b="0" dirty="0" err="1" smtClean="0"/>
              <a:t>сайын</a:t>
            </a:r>
            <a:r>
              <a:rPr lang="ru-RU" b="0" dirty="0" smtClean="0"/>
              <a:t> журнал, </a:t>
            </a:r>
            <a:r>
              <a:rPr lang="ru-RU" b="0" dirty="0" err="1" smtClean="0"/>
              <a:t>иш-кагаздарынын</a:t>
            </a:r>
            <a:r>
              <a:rPr lang="ru-RU" b="0" dirty="0" smtClean="0"/>
              <a:t> </a:t>
            </a:r>
            <a:r>
              <a:rPr lang="ru-RU" b="0" dirty="0" err="1" smtClean="0"/>
              <a:t>толушун</a:t>
            </a:r>
            <a:r>
              <a:rPr lang="ru-RU" b="0" dirty="0" smtClean="0"/>
              <a:t> </a:t>
            </a:r>
            <a:r>
              <a:rPr lang="ru-RU" b="0" dirty="0" err="1" smtClean="0"/>
              <a:t>текшерип</a:t>
            </a:r>
            <a:r>
              <a:rPr lang="ru-RU" b="0" dirty="0" smtClean="0"/>
              <a:t>, </a:t>
            </a:r>
            <a:r>
              <a:rPr lang="ru-RU" b="0" dirty="0" err="1" smtClean="0"/>
              <a:t>кафедранын</a:t>
            </a:r>
            <a:r>
              <a:rPr lang="ru-RU" b="0" dirty="0" smtClean="0"/>
              <a:t> </a:t>
            </a:r>
            <a:r>
              <a:rPr lang="ru-RU" b="0" dirty="0" err="1" smtClean="0"/>
              <a:t>жыйынында</a:t>
            </a:r>
            <a:r>
              <a:rPr lang="ru-RU" b="0" dirty="0" smtClean="0"/>
              <a:t> </a:t>
            </a:r>
            <a:r>
              <a:rPr lang="ru-RU" b="0" dirty="0" err="1" smtClean="0"/>
              <a:t>талкуулап</a:t>
            </a:r>
            <a:r>
              <a:rPr lang="ru-RU" b="0" dirty="0" smtClean="0"/>
              <a:t>, </a:t>
            </a:r>
            <a:r>
              <a:rPr lang="ru-RU" b="0" dirty="0" err="1" smtClean="0"/>
              <a:t>сунуш</a:t>
            </a:r>
            <a:r>
              <a:rPr lang="ru-RU" b="0" dirty="0" smtClean="0"/>
              <a:t>, </a:t>
            </a:r>
            <a:r>
              <a:rPr lang="ru-RU" b="0" dirty="0" err="1" smtClean="0"/>
              <a:t>пикир</a:t>
            </a:r>
            <a:r>
              <a:rPr lang="ru-RU" b="0" dirty="0" smtClean="0"/>
              <a:t>, </a:t>
            </a:r>
            <a:r>
              <a:rPr lang="ru-RU" b="0" dirty="0" err="1" smtClean="0"/>
              <a:t>эскертуулор</a:t>
            </a:r>
            <a:r>
              <a:rPr lang="ru-RU" b="0" dirty="0" smtClean="0"/>
              <a:t> </a:t>
            </a:r>
            <a:r>
              <a:rPr lang="ru-RU" b="0" dirty="0" err="1" smtClean="0"/>
              <a:t>берилип</a:t>
            </a:r>
            <a:r>
              <a:rPr lang="ru-RU" b="0" dirty="0" smtClean="0"/>
              <a:t> </a:t>
            </a:r>
            <a:r>
              <a:rPr lang="ru-RU" b="0" dirty="0" err="1" smtClean="0"/>
              <a:t>турду</a:t>
            </a:r>
            <a:r>
              <a:rPr lang="ru-RU" b="0" dirty="0" smtClean="0"/>
              <a:t>.</a:t>
            </a:r>
            <a:endParaRPr lang="ru-RU" b="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62703" y="2780926"/>
            <a:ext cx="8501158" cy="3852808"/>
            <a:chOff x="262703" y="2780926"/>
            <a:chExt cx="8501158" cy="3852808"/>
          </a:xfrm>
        </p:grpSpPr>
        <p:pic>
          <p:nvPicPr>
            <p:cNvPr id="11268" name="Picture 4" descr="C:\Users\Сфь\Downloads\WhatsApp Image 2020-06-17 at 03.25.49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03" y="2793307"/>
              <a:ext cx="2880320" cy="3840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9" name="Picture 5" descr="C:\Users\Сфь\Downloads\WhatsApp Image 2020-06-17 at 03.25.48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460" y="2780926"/>
              <a:ext cx="2772692" cy="3840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0" name="Picture 6" descr="C:\Users\Сфь\Downloads\WhatsApp Image 2020-06-17 at 03.25.48 (1)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780927"/>
              <a:ext cx="2823709" cy="3764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838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98944"/>
          </a:xfrm>
        </p:spPr>
        <p:txBody>
          <a:bodyPr/>
          <a:lstStyle/>
          <a:p>
            <a:r>
              <a:rPr lang="ru-RU" dirty="0" err="1"/>
              <a:t>Окуу-методикалык</a:t>
            </a:r>
            <a:r>
              <a:rPr lang="ru-RU" dirty="0"/>
              <a:t> </a:t>
            </a:r>
            <a:r>
              <a:rPr lang="ru-RU" dirty="0" err="1"/>
              <a:t>багыттагы</a:t>
            </a:r>
            <a:r>
              <a:rPr lang="ru-RU" dirty="0"/>
              <a:t> </a:t>
            </a:r>
            <a:r>
              <a:rPr lang="ru-RU" dirty="0" err="1"/>
              <a:t>иштер</a:t>
            </a:r>
            <a:r>
              <a:rPr lang="ru-RU" dirty="0"/>
              <a:t>: </a:t>
            </a:r>
            <a:r>
              <a:rPr lang="ru-RU" dirty="0" smtClean="0"/>
              <a:t>2.4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5"/>
            <a:ext cx="7520940" cy="1584176"/>
          </a:xfrm>
        </p:spPr>
        <p:txBody>
          <a:bodyPr/>
          <a:lstStyle/>
          <a:p>
            <a:r>
              <a:rPr lang="ru-RU" dirty="0"/>
              <a:t>Студент </a:t>
            </a:r>
            <a:r>
              <a:rPr lang="ru-RU" dirty="0" err="1"/>
              <a:t>борборлоштурулган</a:t>
            </a:r>
            <a:r>
              <a:rPr lang="ru-RU" dirty="0"/>
              <a:t> </a:t>
            </a:r>
            <a:r>
              <a:rPr lang="ru-RU" dirty="0" err="1"/>
              <a:t>интерактивдүү</a:t>
            </a:r>
            <a:r>
              <a:rPr lang="ru-RU" dirty="0"/>
              <a:t> </a:t>
            </a:r>
            <a:r>
              <a:rPr lang="ru-RU" dirty="0" err="1"/>
              <a:t>окуу</a:t>
            </a:r>
            <a:r>
              <a:rPr lang="ru-RU" dirty="0"/>
              <a:t> </a:t>
            </a:r>
            <a:r>
              <a:rPr lang="ru-RU" dirty="0" err="1"/>
              <a:t>методун</a:t>
            </a:r>
            <a:r>
              <a:rPr lang="ru-RU" dirty="0"/>
              <a:t> </a:t>
            </a:r>
            <a:r>
              <a:rPr lang="ru-RU" dirty="0" err="1"/>
              <a:t>өздөштүрүү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сабак</a:t>
            </a:r>
            <a:r>
              <a:rPr lang="ru-RU" dirty="0"/>
              <a:t> </a:t>
            </a:r>
            <a:r>
              <a:rPr lang="ru-RU" dirty="0" err="1"/>
              <a:t>учурунда</a:t>
            </a:r>
            <a:r>
              <a:rPr lang="ru-RU" dirty="0"/>
              <a:t> </a:t>
            </a:r>
            <a:r>
              <a:rPr lang="ru-RU" dirty="0" err="1"/>
              <a:t>колдонуп</a:t>
            </a:r>
            <a:r>
              <a:rPr lang="ru-RU" dirty="0"/>
              <a:t> </a:t>
            </a:r>
            <a:r>
              <a:rPr lang="ru-RU" dirty="0" err="1" smtClean="0"/>
              <a:t>билүү</a:t>
            </a:r>
            <a:endParaRPr lang="ru-RU" dirty="0" smtClean="0"/>
          </a:p>
          <a:p>
            <a:r>
              <a:rPr lang="ru-RU" b="0" dirty="0" smtClean="0"/>
              <a:t>КД1 </a:t>
            </a:r>
            <a:r>
              <a:rPr lang="ru-RU" b="0" dirty="0" err="1" smtClean="0"/>
              <a:t>кафедрасында</a:t>
            </a:r>
            <a:r>
              <a:rPr lang="ru-RU" b="0" dirty="0" smtClean="0"/>
              <a:t> традиция </a:t>
            </a:r>
            <a:r>
              <a:rPr lang="ru-RU" b="0" dirty="0" err="1" smtClean="0"/>
              <a:t>болуп</a:t>
            </a:r>
            <a:r>
              <a:rPr lang="ru-RU" b="0" dirty="0" smtClean="0"/>
              <a:t> </a:t>
            </a:r>
            <a:r>
              <a:rPr lang="ru-RU" b="0" dirty="0" err="1" smtClean="0"/>
              <a:t>калыптанган</a:t>
            </a:r>
            <a:r>
              <a:rPr lang="ru-RU" b="0" dirty="0" smtClean="0"/>
              <a:t> </a:t>
            </a:r>
            <a:r>
              <a:rPr lang="ru-RU" b="0" dirty="0" err="1" smtClean="0"/>
              <a:t>тажрыйба</a:t>
            </a:r>
            <a:r>
              <a:rPr lang="ru-RU" b="0" dirty="0" smtClean="0"/>
              <a:t> </a:t>
            </a:r>
            <a:r>
              <a:rPr lang="ru-RU" b="0" dirty="0" err="1" smtClean="0"/>
              <a:t>алмашуу</a:t>
            </a:r>
            <a:r>
              <a:rPr lang="ru-RU" b="0" dirty="0" smtClean="0"/>
              <a:t> </a:t>
            </a:r>
            <a:r>
              <a:rPr lang="ru-RU" b="0" dirty="0" err="1" smtClean="0"/>
              <a:t>процессинде</a:t>
            </a:r>
            <a:r>
              <a:rPr lang="ru-RU" b="0" dirty="0" smtClean="0"/>
              <a:t> </a:t>
            </a:r>
            <a:r>
              <a:rPr lang="ru-RU" b="0" dirty="0" err="1" smtClean="0"/>
              <a:t>окутуучулар</a:t>
            </a:r>
            <a:r>
              <a:rPr lang="ru-RU" b="0" dirty="0" smtClean="0"/>
              <a:t> </a:t>
            </a:r>
            <a:r>
              <a:rPr lang="ru-RU" b="0" dirty="0" err="1" smtClean="0"/>
              <a:t>бири</a:t>
            </a:r>
            <a:r>
              <a:rPr lang="ru-RU" b="0" dirty="0" smtClean="0"/>
              <a:t> –</a:t>
            </a:r>
            <a:r>
              <a:rPr lang="ru-RU" b="0" dirty="0" err="1" smtClean="0"/>
              <a:t>бири</a:t>
            </a:r>
            <a:r>
              <a:rPr lang="ru-RU" b="0" dirty="0" smtClean="0"/>
              <a:t> </a:t>
            </a:r>
            <a:r>
              <a:rPr lang="ru-RU" b="0" dirty="0" err="1" smtClean="0"/>
              <a:t>менен</a:t>
            </a:r>
            <a:r>
              <a:rPr lang="ru-RU" b="0" dirty="0" smtClean="0"/>
              <a:t> </a:t>
            </a:r>
            <a:r>
              <a:rPr lang="ru-RU" b="0" dirty="0" err="1" smtClean="0"/>
              <a:t>жаныча</a:t>
            </a:r>
            <a:r>
              <a:rPr lang="ru-RU" b="0" dirty="0" smtClean="0"/>
              <a:t> </a:t>
            </a:r>
            <a:r>
              <a:rPr lang="ru-RU" b="0" dirty="0" err="1" smtClean="0"/>
              <a:t>интерактивдуу</a:t>
            </a:r>
            <a:r>
              <a:rPr lang="ru-RU" b="0" dirty="0" smtClean="0"/>
              <a:t> </a:t>
            </a:r>
            <a:r>
              <a:rPr lang="ru-RU" b="0" dirty="0" err="1" smtClean="0"/>
              <a:t>ыкмаларды</a:t>
            </a:r>
            <a:r>
              <a:rPr lang="ru-RU" b="0" dirty="0" smtClean="0"/>
              <a:t> </a:t>
            </a:r>
            <a:r>
              <a:rPr lang="ru-RU" b="0" dirty="0" err="1" smtClean="0"/>
              <a:t>жайылтуу</a:t>
            </a:r>
            <a:r>
              <a:rPr lang="ru-RU" b="0" dirty="0" smtClean="0"/>
              <a:t> </a:t>
            </a:r>
            <a:r>
              <a:rPr lang="ru-RU" b="0" dirty="0" err="1" smtClean="0"/>
              <a:t>максатында</a:t>
            </a:r>
            <a:r>
              <a:rPr lang="ru-RU" b="0" dirty="0" smtClean="0"/>
              <a:t> </a:t>
            </a:r>
            <a:r>
              <a:rPr lang="ru-RU" b="0" dirty="0" err="1" smtClean="0"/>
              <a:t>узгултуксуз</a:t>
            </a:r>
            <a:r>
              <a:rPr lang="ru-RU" b="0" dirty="0" smtClean="0"/>
              <a:t> </a:t>
            </a:r>
            <a:r>
              <a:rPr lang="ru-RU" b="0" dirty="0" err="1" smtClean="0"/>
              <a:t>мастеркласстар</a:t>
            </a:r>
            <a:r>
              <a:rPr lang="ru-RU" b="0" dirty="0" smtClean="0"/>
              <a:t>, </a:t>
            </a:r>
            <a:r>
              <a:rPr lang="ru-RU" b="0" dirty="0" err="1" smtClean="0"/>
              <a:t>семинарлар</a:t>
            </a:r>
            <a:r>
              <a:rPr lang="ru-RU" b="0" dirty="0" smtClean="0"/>
              <a:t> </a:t>
            </a:r>
            <a:r>
              <a:rPr lang="ru-RU" b="0" dirty="0" err="1" smtClean="0"/>
              <a:t>уюштурулуп</a:t>
            </a:r>
            <a:r>
              <a:rPr lang="ru-RU" b="0" dirty="0" smtClean="0"/>
              <a:t> </a:t>
            </a:r>
            <a:r>
              <a:rPr lang="ru-RU" b="0" dirty="0" err="1" smtClean="0"/>
              <a:t>турат</a:t>
            </a:r>
            <a:r>
              <a:rPr lang="ru-RU" b="0" dirty="0" smtClean="0"/>
              <a:t>.</a:t>
            </a:r>
            <a:endParaRPr lang="ru-RU" b="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67544" y="2204864"/>
            <a:ext cx="8460432" cy="4491118"/>
            <a:chOff x="467544" y="2204864"/>
            <a:chExt cx="8460432" cy="4491118"/>
          </a:xfrm>
        </p:grpSpPr>
        <p:pic>
          <p:nvPicPr>
            <p:cNvPr id="12290" name="Picture 2" descr="C:\Users\Сфь\Desktop\Годовой отчет УМК\Ошский государственный университет_files\JPEG-20190627152836-aabdrazakova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695907"/>
              <a:ext cx="3672408" cy="2949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1" name="Picture 3" descr="C:\Users\Сфь\Desktop\Годовой отчет УМК\Ошский государственный университет_files\JPEG-20200313143546-aabdrazakova.jpe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114" y="2204864"/>
              <a:ext cx="3696890" cy="2422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2" name="Picture 4" descr="C:\Users\Сфь\Desktop\Годовой отчет УМК\Ошский государственный университет_files\JPEG-20200313143554-aabdrazakova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3645024"/>
              <a:ext cx="3779912" cy="3050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545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/>
          <a:lstStyle/>
          <a:p>
            <a:pPr algn="ctr"/>
            <a:r>
              <a:rPr lang="ru-RU" dirty="0" err="1"/>
              <a:t>Окуу-методикалык</a:t>
            </a:r>
            <a:r>
              <a:rPr lang="ru-RU" dirty="0"/>
              <a:t> </a:t>
            </a:r>
            <a:r>
              <a:rPr lang="ru-RU" dirty="0" err="1"/>
              <a:t>багыттагы</a:t>
            </a:r>
            <a:r>
              <a:rPr lang="ru-RU" dirty="0"/>
              <a:t> </a:t>
            </a:r>
            <a:r>
              <a:rPr lang="ru-RU" dirty="0" err="1"/>
              <a:t>иштер</a:t>
            </a:r>
            <a:r>
              <a:rPr lang="ru-RU" dirty="0"/>
              <a:t>: </a:t>
            </a:r>
            <a:r>
              <a:rPr lang="ru-RU" dirty="0" smtClean="0"/>
              <a:t>2.5-2.6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7520940" cy="4176464"/>
          </a:xfrm>
        </p:spPr>
        <p:txBody>
          <a:bodyPr>
            <a:noAutofit/>
          </a:bodyPr>
          <a:lstStyle/>
          <a:p>
            <a:r>
              <a:rPr lang="ru-RU" sz="2000" dirty="0" err="1"/>
              <a:t>Тиешелуу</a:t>
            </a:r>
            <a:r>
              <a:rPr lang="ru-RU" sz="2000" dirty="0"/>
              <a:t> </a:t>
            </a:r>
            <a:r>
              <a:rPr lang="ru-RU" sz="2000" dirty="0" err="1"/>
              <a:t>предметтер</a:t>
            </a:r>
            <a:r>
              <a:rPr lang="ru-RU" sz="2000" dirty="0"/>
              <a:t> </a:t>
            </a:r>
            <a:r>
              <a:rPr lang="ru-RU" sz="2000" dirty="0" err="1" smtClean="0"/>
              <a:t>боюнча</a:t>
            </a:r>
            <a:r>
              <a:rPr lang="ru-RU" sz="2000" dirty="0" smtClean="0"/>
              <a:t> </a:t>
            </a:r>
            <a:r>
              <a:rPr lang="ru-RU" sz="2000" dirty="0" err="1" smtClean="0"/>
              <a:t>электрондук</a:t>
            </a:r>
            <a:r>
              <a:rPr lang="ru-RU" sz="2000" dirty="0" smtClean="0"/>
              <a:t> </a:t>
            </a:r>
            <a:r>
              <a:rPr lang="ru-RU" sz="2000" dirty="0" err="1"/>
              <a:t>окуу</a:t>
            </a:r>
            <a:r>
              <a:rPr lang="ru-RU" sz="2000" dirty="0"/>
              <a:t> </a:t>
            </a:r>
            <a:r>
              <a:rPr lang="ru-RU" sz="2000" dirty="0" err="1" smtClean="0"/>
              <a:t>куралдарын</a:t>
            </a:r>
            <a:r>
              <a:rPr lang="ru-RU" sz="2000" dirty="0" smtClean="0"/>
              <a:t> </a:t>
            </a:r>
            <a:r>
              <a:rPr lang="ru-RU" sz="2000" dirty="0" err="1" smtClean="0"/>
              <a:t>толуктоо</a:t>
            </a:r>
            <a:r>
              <a:rPr lang="ru-RU" sz="2000" dirty="0" smtClean="0"/>
              <a:t> </a:t>
            </a:r>
            <a:r>
              <a:rPr lang="ru-RU" sz="2000" dirty="0" err="1"/>
              <a:t>жана</a:t>
            </a:r>
            <a:r>
              <a:rPr lang="ru-RU" sz="2000" dirty="0"/>
              <a:t> </a:t>
            </a:r>
            <a:r>
              <a:rPr lang="ru-RU" sz="2000" dirty="0" err="1"/>
              <a:t>колдонуу</a:t>
            </a:r>
            <a:r>
              <a:rPr lang="ru-RU" sz="2000" dirty="0" smtClean="0"/>
              <a:t>. </a:t>
            </a:r>
          </a:p>
          <a:p>
            <a:r>
              <a:rPr lang="ru-RU" sz="2000" dirty="0" err="1"/>
              <a:t>Окуу-усулдук</a:t>
            </a:r>
            <a:r>
              <a:rPr lang="ru-RU" sz="2000" dirty="0"/>
              <a:t> </a:t>
            </a:r>
            <a:r>
              <a:rPr lang="ru-RU" sz="2000" dirty="0" err="1"/>
              <a:t>көрсөтмөлөрдү</a:t>
            </a:r>
            <a:r>
              <a:rPr lang="ru-RU" sz="2000" dirty="0"/>
              <a:t>, </a:t>
            </a:r>
            <a:r>
              <a:rPr lang="ru-RU" sz="2000" dirty="0" err="1"/>
              <a:t>колдонмолорду</a:t>
            </a:r>
            <a:r>
              <a:rPr lang="ru-RU" sz="2000" dirty="0"/>
              <a:t> </a:t>
            </a:r>
            <a:r>
              <a:rPr lang="ru-RU" sz="2000" dirty="0" err="1"/>
              <a:t>толуктоо</a:t>
            </a:r>
            <a:r>
              <a:rPr lang="ru-RU" sz="2000" dirty="0"/>
              <a:t>, </a:t>
            </a:r>
            <a:r>
              <a:rPr lang="ru-RU" sz="2000" dirty="0" err="1"/>
              <a:t>жазуу</a:t>
            </a:r>
            <a:r>
              <a:rPr lang="ru-RU" sz="2000" dirty="0"/>
              <a:t>, </a:t>
            </a:r>
            <a:r>
              <a:rPr lang="ru-RU" sz="2000" dirty="0" err="1"/>
              <a:t>басмага</a:t>
            </a:r>
            <a:r>
              <a:rPr lang="ru-RU" sz="2000" dirty="0"/>
              <a:t> </a:t>
            </a:r>
            <a:r>
              <a:rPr lang="ru-RU" sz="2000" dirty="0" err="1"/>
              <a:t>сунуштоо</a:t>
            </a:r>
            <a:r>
              <a:rPr lang="ru-RU" sz="2000" dirty="0"/>
              <a:t> </a:t>
            </a:r>
            <a:r>
              <a:rPr lang="ru-RU" sz="2000" dirty="0" err="1"/>
              <a:t>жана</a:t>
            </a:r>
            <a:r>
              <a:rPr lang="ru-RU" sz="2000" dirty="0"/>
              <a:t> </a:t>
            </a:r>
            <a:r>
              <a:rPr lang="ru-RU" sz="2000" dirty="0" err="1" smtClean="0"/>
              <a:t>колдонуу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 smtClean="0">
                <a:solidFill>
                  <a:srgbClr val="FF0000"/>
                </a:solidFill>
              </a:rPr>
              <a:t>!!! </a:t>
            </a:r>
            <a:r>
              <a:rPr lang="ru-RU" sz="2000" u="sng" dirty="0" smtClean="0">
                <a:solidFill>
                  <a:srgbClr val="FF0000"/>
                </a:solidFill>
              </a:rPr>
              <a:t>2019-2020-жылга КД1 </a:t>
            </a:r>
            <a:r>
              <a:rPr lang="ru-RU" sz="2000" u="sng" dirty="0" err="1" smtClean="0">
                <a:solidFill>
                  <a:srgbClr val="FF0000"/>
                </a:solidFill>
              </a:rPr>
              <a:t>кафедрасынын</a:t>
            </a:r>
            <a:r>
              <a:rPr lang="ru-RU" sz="2000" u="sng" dirty="0" smtClean="0">
                <a:solidFill>
                  <a:srgbClr val="FF0000"/>
                </a:solidFill>
              </a:rPr>
              <a:t> </a:t>
            </a:r>
            <a:r>
              <a:rPr lang="ru-RU" sz="2000" u="sng" dirty="0" err="1" smtClean="0">
                <a:solidFill>
                  <a:srgbClr val="FF0000"/>
                </a:solidFill>
              </a:rPr>
              <a:t>пландалган</a:t>
            </a:r>
            <a:r>
              <a:rPr lang="ru-RU" sz="2000" u="sng" dirty="0" smtClean="0">
                <a:solidFill>
                  <a:srgbClr val="FF0000"/>
                </a:solidFill>
              </a:rPr>
              <a:t> ОУК, </a:t>
            </a:r>
            <a:r>
              <a:rPr lang="ru-RU" sz="2000" u="sng" dirty="0" err="1" smtClean="0">
                <a:solidFill>
                  <a:srgbClr val="FF0000"/>
                </a:solidFill>
              </a:rPr>
              <a:t>колдонмолор</a:t>
            </a:r>
            <a:r>
              <a:rPr lang="ru-RU" sz="2000" u="sng" dirty="0" smtClean="0">
                <a:solidFill>
                  <a:srgbClr val="FF0000"/>
                </a:solidFill>
              </a:rPr>
              <a:t> </a:t>
            </a:r>
            <a:r>
              <a:rPr lang="ru-RU" sz="2000" u="sng" dirty="0" err="1" smtClean="0">
                <a:solidFill>
                  <a:srgbClr val="FF0000"/>
                </a:solidFill>
              </a:rPr>
              <a:t>мамлекетте</a:t>
            </a:r>
            <a:r>
              <a:rPr lang="ru-RU" sz="2000" u="sng" dirty="0" smtClean="0">
                <a:solidFill>
                  <a:srgbClr val="FF0000"/>
                </a:solidFill>
              </a:rPr>
              <a:t> </a:t>
            </a:r>
            <a:r>
              <a:rPr lang="ru-RU" sz="2000" u="sng" dirty="0" err="1" smtClean="0">
                <a:solidFill>
                  <a:srgbClr val="FF0000"/>
                </a:solidFill>
              </a:rPr>
              <a:t>жаралган</a:t>
            </a:r>
            <a:r>
              <a:rPr lang="ru-RU" sz="2000" u="sng" dirty="0" smtClean="0">
                <a:solidFill>
                  <a:srgbClr val="FF0000"/>
                </a:solidFill>
              </a:rPr>
              <a:t> </a:t>
            </a:r>
            <a:r>
              <a:rPr lang="ru-RU" sz="2000" u="sng" dirty="0" err="1" smtClean="0">
                <a:solidFill>
                  <a:srgbClr val="FF0000"/>
                </a:solidFill>
              </a:rPr>
              <a:t>кырдаалга</a:t>
            </a:r>
            <a:r>
              <a:rPr lang="ru-RU" sz="2000" u="sng" dirty="0" smtClean="0">
                <a:solidFill>
                  <a:srgbClr val="FF0000"/>
                </a:solidFill>
              </a:rPr>
              <a:t> </a:t>
            </a:r>
            <a:r>
              <a:rPr lang="ru-RU" sz="2000" u="sng" dirty="0" err="1" smtClean="0">
                <a:solidFill>
                  <a:srgbClr val="FF0000"/>
                </a:solidFill>
              </a:rPr>
              <a:t>жараша</a:t>
            </a:r>
            <a:r>
              <a:rPr lang="ru-RU" sz="2000" u="sng" dirty="0" smtClean="0">
                <a:solidFill>
                  <a:srgbClr val="FF0000"/>
                </a:solidFill>
              </a:rPr>
              <a:t> </a:t>
            </a:r>
            <a:r>
              <a:rPr lang="ru-RU" sz="2000" u="sng" dirty="0" err="1" smtClean="0">
                <a:solidFill>
                  <a:srgbClr val="FF0000"/>
                </a:solidFill>
              </a:rPr>
              <a:t>толук</a:t>
            </a:r>
            <a:r>
              <a:rPr lang="ru-RU" sz="2000" u="sng" dirty="0" smtClean="0">
                <a:solidFill>
                  <a:srgbClr val="FF0000"/>
                </a:solidFill>
              </a:rPr>
              <a:t> </a:t>
            </a:r>
            <a:r>
              <a:rPr lang="ru-RU" sz="2000" u="sng" dirty="0" err="1" smtClean="0">
                <a:solidFill>
                  <a:srgbClr val="FF0000"/>
                </a:solidFill>
              </a:rPr>
              <a:t>даяр</a:t>
            </a:r>
            <a:r>
              <a:rPr lang="ru-RU" sz="2000" u="sng" dirty="0" smtClean="0">
                <a:solidFill>
                  <a:srgbClr val="FF0000"/>
                </a:solidFill>
              </a:rPr>
              <a:t> </a:t>
            </a:r>
            <a:r>
              <a:rPr lang="ru-RU" sz="2000" u="sng" dirty="0" err="1" smtClean="0">
                <a:solidFill>
                  <a:srgbClr val="FF0000"/>
                </a:solidFill>
              </a:rPr>
              <a:t>болбой</a:t>
            </a:r>
            <a:r>
              <a:rPr lang="ru-RU" sz="2000" u="sng" dirty="0" smtClean="0">
                <a:solidFill>
                  <a:srgbClr val="FF0000"/>
                </a:solidFill>
              </a:rPr>
              <a:t> </a:t>
            </a:r>
            <a:r>
              <a:rPr lang="ru-RU" sz="2000" u="sng" dirty="0" err="1" smtClean="0">
                <a:solidFill>
                  <a:srgbClr val="FF0000"/>
                </a:solidFill>
              </a:rPr>
              <a:t>калгандыгына</a:t>
            </a:r>
            <a:r>
              <a:rPr lang="ru-RU" sz="2000" u="sng" dirty="0" smtClean="0">
                <a:solidFill>
                  <a:srgbClr val="FF0000"/>
                </a:solidFill>
              </a:rPr>
              <a:t> </a:t>
            </a:r>
            <a:r>
              <a:rPr lang="ru-RU" sz="2000" u="sng" dirty="0" err="1" smtClean="0">
                <a:solidFill>
                  <a:srgbClr val="FF0000"/>
                </a:solidFill>
              </a:rPr>
              <a:t>байланыштуу</a:t>
            </a:r>
            <a:r>
              <a:rPr lang="ru-RU" sz="2000" u="sng" dirty="0" smtClean="0">
                <a:solidFill>
                  <a:srgbClr val="FF0000"/>
                </a:solidFill>
              </a:rPr>
              <a:t>, 2020-2021-окуу </a:t>
            </a:r>
            <a:r>
              <a:rPr lang="ru-RU" sz="2000" u="sng" dirty="0" err="1" smtClean="0">
                <a:solidFill>
                  <a:srgbClr val="FF0000"/>
                </a:solidFill>
              </a:rPr>
              <a:t>жылына</a:t>
            </a:r>
            <a:r>
              <a:rPr lang="ru-RU" sz="2000" u="sng" dirty="0" smtClean="0">
                <a:solidFill>
                  <a:srgbClr val="FF0000"/>
                </a:solidFill>
              </a:rPr>
              <a:t> </a:t>
            </a:r>
            <a:r>
              <a:rPr lang="ru-RU" sz="2000" u="sng" dirty="0" err="1" smtClean="0">
                <a:solidFill>
                  <a:srgbClr val="FF0000"/>
                </a:solidFill>
              </a:rPr>
              <a:t>жазып</a:t>
            </a:r>
            <a:r>
              <a:rPr lang="ru-RU" sz="2000" u="sng" dirty="0" smtClean="0">
                <a:solidFill>
                  <a:srgbClr val="FF0000"/>
                </a:solidFill>
              </a:rPr>
              <a:t> </a:t>
            </a:r>
            <a:r>
              <a:rPr lang="ru-RU" sz="2000" u="sng" dirty="0" err="1" smtClean="0">
                <a:solidFill>
                  <a:srgbClr val="FF0000"/>
                </a:solidFill>
              </a:rPr>
              <a:t>чыгарылат</a:t>
            </a:r>
            <a:r>
              <a:rPr lang="ru-RU" sz="2000" u="sng" dirty="0" smtClean="0">
                <a:solidFill>
                  <a:srgbClr val="FF0000"/>
                </a:solidFill>
              </a:rPr>
              <a:t>…</a:t>
            </a:r>
            <a:endParaRPr lang="ru-RU" sz="2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1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Окуу-методикалык</a:t>
            </a:r>
            <a:r>
              <a:rPr lang="ru-RU" dirty="0"/>
              <a:t> </a:t>
            </a:r>
            <a:r>
              <a:rPr lang="ru-RU" dirty="0" err="1"/>
              <a:t>багыттагы</a:t>
            </a:r>
            <a:r>
              <a:rPr lang="ru-RU" dirty="0"/>
              <a:t> </a:t>
            </a:r>
            <a:r>
              <a:rPr lang="ru-RU" dirty="0" err="1"/>
              <a:t>иштер</a:t>
            </a:r>
            <a:r>
              <a:rPr lang="ru-RU" dirty="0"/>
              <a:t>: </a:t>
            </a:r>
            <a:r>
              <a:rPr lang="ru-RU" dirty="0" smtClean="0"/>
              <a:t>2.7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7520940" cy="4608512"/>
          </a:xfrm>
        </p:spPr>
        <p:txBody>
          <a:bodyPr>
            <a:normAutofit lnSpcReduction="10000"/>
          </a:bodyPr>
          <a:lstStyle/>
          <a:p>
            <a:r>
              <a:rPr lang="ru-RU" sz="3200" dirty="0" err="1"/>
              <a:t>Окуу</a:t>
            </a:r>
            <a:r>
              <a:rPr lang="ru-RU" sz="3200" dirty="0"/>
              <a:t> </a:t>
            </a:r>
            <a:r>
              <a:rPr lang="ru-RU" sz="3200" dirty="0" err="1"/>
              <a:t>жылынын</a:t>
            </a:r>
            <a:r>
              <a:rPr lang="ru-RU" sz="3200" dirty="0"/>
              <a:t> 1- </a:t>
            </a:r>
            <a:r>
              <a:rPr lang="ru-RU" sz="3200" dirty="0" err="1" smtClean="0"/>
              <a:t>семестриндеги</a:t>
            </a:r>
            <a:r>
              <a:rPr lang="ru-RU" sz="3200" dirty="0" smtClean="0"/>
              <a:t> </a:t>
            </a:r>
            <a:r>
              <a:rPr lang="ru-RU" sz="3200" dirty="0" err="1" smtClean="0"/>
              <a:t>өткөрүлгөн</a:t>
            </a:r>
            <a:r>
              <a:rPr lang="ru-RU" sz="3200" dirty="0" smtClean="0"/>
              <a:t> </a:t>
            </a:r>
            <a:r>
              <a:rPr lang="ru-RU" sz="3200" dirty="0" err="1"/>
              <a:t>окуу</a:t>
            </a:r>
            <a:r>
              <a:rPr lang="ru-RU" sz="3200" dirty="0"/>
              <a:t>- </a:t>
            </a:r>
            <a:r>
              <a:rPr lang="ru-RU" sz="3200" dirty="0" err="1"/>
              <a:t>методикалык</a:t>
            </a:r>
            <a:r>
              <a:rPr lang="ru-RU" sz="3200" dirty="0"/>
              <a:t> </a:t>
            </a:r>
            <a:r>
              <a:rPr lang="ru-RU" sz="3200" dirty="0" err="1"/>
              <a:t>иштердин</a:t>
            </a:r>
            <a:r>
              <a:rPr lang="ru-RU" sz="3200" dirty="0"/>
              <a:t> </a:t>
            </a:r>
            <a:r>
              <a:rPr lang="ru-RU" sz="3200" dirty="0" err="1"/>
              <a:t>жыйынтыктарын</a:t>
            </a:r>
            <a:r>
              <a:rPr lang="ru-RU" sz="3200" dirty="0"/>
              <a:t> </a:t>
            </a:r>
            <a:r>
              <a:rPr lang="ru-RU" sz="3200" dirty="0" err="1" smtClean="0"/>
              <a:t>анализд</a:t>
            </a:r>
            <a:r>
              <a:rPr lang="ru-RU" sz="3600" dirty="0" err="1" smtClean="0">
                <a:latin typeface="Calibri"/>
                <a:cs typeface="Calibri"/>
              </a:rPr>
              <a:t>өө</a:t>
            </a:r>
            <a:r>
              <a:rPr lang="ru-RU" sz="3200" dirty="0" smtClean="0"/>
              <a:t>.</a:t>
            </a:r>
            <a:endParaRPr lang="ru-RU" sz="3200" dirty="0"/>
          </a:p>
          <a:p>
            <a:r>
              <a:rPr lang="ru-RU" sz="2400" b="0" dirty="0" smtClean="0"/>
              <a:t>Университет, ФОМК</a:t>
            </a:r>
            <a:r>
              <a:rPr lang="ru-RU" sz="2400" b="0" dirty="0"/>
              <a:t>, АББСД 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тарабынан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уюштурулган</a:t>
            </a:r>
            <a:r>
              <a:rPr lang="ru-RU" sz="2400" b="0" dirty="0" smtClean="0"/>
              <a:t>  </a:t>
            </a:r>
            <a:r>
              <a:rPr lang="ru-RU" sz="2400" b="0" dirty="0" err="1" smtClean="0"/>
              <a:t>семинарлардын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жыйынтыгы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практикалык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сабактарды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уюштурууда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тийиштуу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компетенцияларынын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калыптануусуна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тийгизген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таасирин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студенттердин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анонимдуу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анкетирлоодо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окутуучуларга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берген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бааларын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семестрдин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аягында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кафедралык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жыйында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талкуулап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тийиштуу</a:t>
            </a:r>
            <a:r>
              <a:rPr lang="ru-RU" sz="2400" b="0" dirty="0" smtClean="0"/>
              <a:t> сын-</a:t>
            </a:r>
            <a:r>
              <a:rPr lang="ru-RU" sz="2400" b="0" dirty="0" err="1" smtClean="0"/>
              <a:t>пикирлер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айтылды</a:t>
            </a:r>
            <a:r>
              <a:rPr lang="ru-RU" sz="2400" b="0" dirty="0" smtClean="0"/>
              <a:t>.</a:t>
            </a:r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287078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76872"/>
            <a:ext cx="7520940" cy="548640"/>
          </a:xfrm>
        </p:spPr>
        <p:txBody>
          <a:bodyPr/>
          <a:lstStyle/>
          <a:p>
            <a:r>
              <a:rPr lang="ru-RU" dirty="0" err="1"/>
              <a:t>Окуу-методикалык</a:t>
            </a:r>
            <a:r>
              <a:rPr lang="ru-RU" dirty="0"/>
              <a:t> </a:t>
            </a:r>
            <a:r>
              <a:rPr lang="ru-RU" dirty="0" err="1"/>
              <a:t>багыттагы</a:t>
            </a:r>
            <a:r>
              <a:rPr lang="ru-RU" dirty="0"/>
              <a:t> </a:t>
            </a:r>
            <a:r>
              <a:rPr lang="ru-RU" dirty="0" err="1"/>
              <a:t>иштер</a:t>
            </a:r>
            <a:r>
              <a:rPr lang="ru-RU" dirty="0"/>
              <a:t>: </a:t>
            </a:r>
            <a:r>
              <a:rPr lang="ru-RU" dirty="0" smtClean="0"/>
              <a:t>2.9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1032227"/>
          </a:xfrm>
        </p:spPr>
        <p:txBody>
          <a:bodyPr/>
          <a:lstStyle/>
          <a:p>
            <a:r>
              <a:rPr lang="ru-RU" dirty="0" err="1"/>
              <a:t>Кийнки</a:t>
            </a:r>
            <a:r>
              <a:rPr lang="ru-RU" dirty="0"/>
              <a:t> </a:t>
            </a:r>
            <a:r>
              <a:rPr lang="ru-RU" dirty="0" err="1"/>
              <a:t>жылга</a:t>
            </a:r>
            <a:r>
              <a:rPr lang="ru-RU" dirty="0"/>
              <a:t> карата </a:t>
            </a:r>
            <a:r>
              <a:rPr lang="ru-RU" dirty="0" smtClean="0"/>
              <a:t>кафедра </a:t>
            </a:r>
            <a:r>
              <a:rPr lang="ru-RU" dirty="0" err="1" smtClean="0"/>
              <a:t>мүчөлөрү</a:t>
            </a:r>
            <a:r>
              <a:rPr lang="ru-RU" dirty="0" smtClean="0"/>
              <a:t> </a:t>
            </a:r>
            <a:r>
              <a:rPr lang="ru-RU" dirty="0" err="1"/>
              <a:t>тарабынан</a:t>
            </a:r>
            <a:r>
              <a:rPr lang="ru-RU" dirty="0"/>
              <a:t> </a:t>
            </a:r>
            <a:r>
              <a:rPr lang="ru-RU" dirty="0" err="1" smtClean="0"/>
              <a:t>окуу-усулдук</a:t>
            </a:r>
            <a:r>
              <a:rPr lang="ru-RU" dirty="0" smtClean="0"/>
              <a:t> </a:t>
            </a:r>
            <a:r>
              <a:rPr lang="ru-RU" dirty="0" err="1" smtClean="0"/>
              <a:t>комплекстерди</a:t>
            </a:r>
            <a:r>
              <a:rPr lang="ru-RU" dirty="0" smtClean="0"/>
              <a:t> </a:t>
            </a:r>
            <a:r>
              <a:rPr lang="ru-RU" dirty="0" err="1"/>
              <a:t>даярдоо</a:t>
            </a:r>
            <a:r>
              <a:rPr lang="ru-RU" dirty="0"/>
              <a:t> </a:t>
            </a:r>
            <a:r>
              <a:rPr lang="ru-RU" dirty="0" err="1" smtClean="0"/>
              <a:t>боюнча</a:t>
            </a:r>
            <a:r>
              <a:rPr lang="ru-RU" dirty="0" smtClean="0"/>
              <a:t>  </a:t>
            </a:r>
            <a:r>
              <a:rPr lang="ru-RU" dirty="0" err="1" smtClean="0"/>
              <a:t>сунуштарды</a:t>
            </a:r>
            <a:r>
              <a:rPr lang="ru-RU" dirty="0" smtClean="0"/>
              <a:t> </a:t>
            </a:r>
            <a:r>
              <a:rPr lang="ru-RU" dirty="0" err="1"/>
              <a:t>жаны</a:t>
            </a:r>
            <a:r>
              <a:rPr lang="ru-RU" dirty="0"/>
              <a:t> </a:t>
            </a:r>
            <a:r>
              <a:rPr lang="ru-RU" dirty="0" err="1"/>
              <a:t>талапка</a:t>
            </a:r>
            <a:r>
              <a:rPr lang="ru-RU" dirty="0"/>
              <a:t> </a:t>
            </a:r>
            <a:r>
              <a:rPr lang="ru-RU" dirty="0" err="1" smtClean="0"/>
              <a:t>ылайык</a:t>
            </a:r>
            <a:r>
              <a:rPr lang="ru-RU" dirty="0" smtClean="0"/>
              <a:t>  </a:t>
            </a:r>
            <a:r>
              <a:rPr lang="ru-RU" dirty="0" err="1" smtClean="0"/>
              <a:t>талкуулоо</a:t>
            </a:r>
            <a:r>
              <a:rPr lang="ru-RU" dirty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Кафедранын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кезектеги</a:t>
            </a:r>
            <a:r>
              <a:rPr lang="ru-RU" dirty="0" smtClean="0">
                <a:solidFill>
                  <a:srgbClr val="FF0000"/>
                </a:solidFill>
              </a:rPr>
              <a:t> 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9 Апрель </a:t>
            </a:r>
            <a:r>
              <a:rPr lang="ru-RU" dirty="0" err="1" smtClean="0">
                <a:solidFill>
                  <a:srgbClr val="FF0000"/>
                </a:solidFill>
              </a:rPr>
              <a:t>айындагы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жыйынында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талкууга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алынды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5360" y="5181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Окуу-методикалык багыттагы иштер: 2.8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02656" y="3356992"/>
            <a:ext cx="7520940" cy="1536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828836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Сынак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билеттерин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тесттик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денгээлдик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суроолорун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тапшырмаларын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түзүү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убагында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студенттерге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таратылышын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камсыздоо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даярдалып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кафедранын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жыйындарында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талкууга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коюлган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ФОМКдан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бекитилген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Студенттер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учун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кагаз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электрондук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версиялары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убагында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таратылып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АВН 37программасы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аркылуу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жыйынтык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текшеруулор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семестрдик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планга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ылайык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убагында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откорулгон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5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781488" cy="548640"/>
          </a:xfrm>
        </p:spPr>
        <p:txBody>
          <a:bodyPr/>
          <a:lstStyle/>
          <a:p>
            <a:r>
              <a:rPr lang="ru-RU" dirty="0" err="1"/>
              <a:t>Окуу-методикалык</a:t>
            </a:r>
            <a:r>
              <a:rPr lang="ru-RU" dirty="0"/>
              <a:t> </a:t>
            </a:r>
            <a:r>
              <a:rPr lang="ru-RU" dirty="0" err="1"/>
              <a:t>багыттагы</a:t>
            </a:r>
            <a:r>
              <a:rPr lang="ru-RU" dirty="0"/>
              <a:t> </a:t>
            </a:r>
            <a:r>
              <a:rPr lang="ru-RU" dirty="0" err="1"/>
              <a:t>иштер</a:t>
            </a:r>
            <a:r>
              <a:rPr lang="ru-RU" dirty="0"/>
              <a:t>: </a:t>
            </a:r>
            <a:r>
              <a:rPr lang="ru-RU" dirty="0" smtClean="0"/>
              <a:t>2.10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7520940" cy="2016224"/>
          </a:xfrm>
        </p:spPr>
        <p:txBody>
          <a:bodyPr/>
          <a:lstStyle/>
          <a:p>
            <a:r>
              <a:rPr lang="ru-RU" dirty="0" err="1"/>
              <a:t>Окуу</a:t>
            </a:r>
            <a:r>
              <a:rPr lang="ru-RU" dirty="0"/>
              <a:t> </a:t>
            </a:r>
            <a:r>
              <a:rPr lang="ru-RU" dirty="0" err="1"/>
              <a:t>жылынын</a:t>
            </a:r>
            <a:r>
              <a:rPr lang="ru-RU" dirty="0"/>
              <a:t> 1- </a:t>
            </a:r>
            <a:r>
              <a:rPr lang="ru-RU" dirty="0" err="1" smtClean="0"/>
              <a:t>семестриндеги</a:t>
            </a:r>
            <a:r>
              <a:rPr lang="ru-RU" dirty="0" smtClean="0"/>
              <a:t> </a:t>
            </a:r>
            <a:r>
              <a:rPr lang="ru-RU" dirty="0" err="1" smtClean="0"/>
              <a:t>өткөрүлгөн</a:t>
            </a:r>
            <a:r>
              <a:rPr lang="ru-RU" dirty="0" smtClean="0"/>
              <a:t> </a:t>
            </a:r>
            <a:r>
              <a:rPr lang="ru-RU" dirty="0" err="1"/>
              <a:t>окуу</a:t>
            </a:r>
            <a:r>
              <a:rPr lang="ru-RU" dirty="0"/>
              <a:t>- </a:t>
            </a:r>
            <a:r>
              <a:rPr lang="ru-RU" dirty="0" err="1" smtClean="0"/>
              <a:t>методикалык</a:t>
            </a:r>
            <a:r>
              <a:rPr lang="ru-RU" dirty="0" smtClean="0"/>
              <a:t> </a:t>
            </a:r>
            <a:r>
              <a:rPr lang="ru-RU" dirty="0" err="1" smtClean="0"/>
              <a:t>иштердин</a:t>
            </a:r>
            <a:r>
              <a:rPr lang="ru-RU" dirty="0"/>
              <a:t>, </a:t>
            </a:r>
            <a:r>
              <a:rPr lang="ru-RU" dirty="0" err="1"/>
              <a:t>модулдардын</a:t>
            </a:r>
            <a:r>
              <a:rPr lang="ru-RU" dirty="0"/>
              <a:t>, </a:t>
            </a:r>
            <a:r>
              <a:rPr lang="ru-RU" dirty="0" err="1"/>
              <a:t>жыйынтык</a:t>
            </a:r>
            <a:r>
              <a:rPr lang="ru-RU" dirty="0"/>
              <a:t> </a:t>
            </a:r>
            <a:r>
              <a:rPr lang="ru-RU" dirty="0" err="1"/>
              <a:t>текшерүүлөрүнүн</a:t>
            </a:r>
            <a:r>
              <a:rPr lang="ru-RU" dirty="0"/>
              <a:t> </a:t>
            </a:r>
            <a:r>
              <a:rPr lang="ru-RU" dirty="0" err="1" smtClean="0"/>
              <a:t>жыйынтыктарын</a:t>
            </a:r>
            <a:r>
              <a:rPr lang="ru-RU" dirty="0" smtClean="0"/>
              <a:t> </a:t>
            </a:r>
            <a:r>
              <a:rPr lang="ru-RU" dirty="0" err="1" smtClean="0"/>
              <a:t>анализдөө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dirty="0" err="1"/>
              <a:t>Жыйынтык</a:t>
            </a:r>
            <a:r>
              <a:rPr lang="ru-RU" dirty="0"/>
              <a:t> </a:t>
            </a:r>
            <a:r>
              <a:rPr lang="ru-RU" dirty="0" err="1"/>
              <a:t>текшеруулору</a:t>
            </a:r>
            <a:r>
              <a:rPr lang="ru-RU" dirty="0"/>
              <a:t> </a:t>
            </a:r>
            <a:r>
              <a:rPr lang="ru-RU" dirty="0" err="1"/>
              <a:t>аяктагандан</a:t>
            </a:r>
            <a:r>
              <a:rPr lang="ru-RU" dirty="0"/>
              <a:t> сон, ар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окутуучунун</a:t>
            </a:r>
            <a:r>
              <a:rPr lang="ru-RU" dirty="0"/>
              <a:t> 1-жарым </a:t>
            </a:r>
            <a:r>
              <a:rPr lang="ru-RU" dirty="0" err="1"/>
              <a:t>жылдык</a:t>
            </a:r>
            <a:r>
              <a:rPr lang="ru-RU" dirty="0"/>
              <a:t> </a:t>
            </a:r>
            <a:r>
              <a:rPr lang="ru-RU" dirty="0" err="1"/>
              <a:t>отчетун</a:t>
            </a:r>
            <a:r>
              <a:rPr lang="ru-RU" dirty="0"/>
              <a:t>, </a:t>
            </a:r>
            <a:r>
              <a:rPr lang="ru-RU" dirty="0" err="1"/>
              <a:t>дисциплиналар</a:t>
            </a:r>
            <a:r>
              <a:rPr lang="ru-RU" dirty="0"/>
              <a:t> </a:t>
            </a:r>
            <a:r>
              <a:rPr lang="ru-RU" dirty="0" err="1"/>
              <a:t>боюнча</a:t>
            </a:r>
            <a:r>
              <a:rPr lang="ru-RU" dirty="0"/>
              <a:t> </a:t>
            </a:r>
            <a:r>
              <a:rPr lang="ru-RU" dirty="0" err="1"/>
              <a:t>студенттердин</a:t>
            </a:r>
            <a:r>
              <a:rPr lang="ru-RU" dirty="0"/>
              <a:t>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топтогон</a:t>
            </a:r>
            <a:r>
              <a:rPr lang="ru-RU" dirty="0"/>
              <a:t> </a:t>
            </a:r>
            <a:r>
              <a:rPr lang="ru-RU" dirty="0" err="1"/>
              <a:t>упайларын</a:t>
            </a:r>
            <a:r>
              <a:rPr lang="ru-RU" dirty="0"/>
              <a:t>, </a:t>
            </a:r>
            <a:r>
              <a:rPr lang="ru-RU" dirty="0" err="1"/>
              <a:t>сапаттык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абсолюттук</a:t>
            </a:r>
            <a:r>
              <a:rPr lang="ru-RU" dirty="0"/>
              <a:t> </a:t>
            </a:r>
            <a:r>
              <a:rPr lang="ru-RU" dirty="0" err="1"/>
              <a:t>корсоткучтору</a:t>
            </a:r>
            <a:r>
              <a:rPr lang="ru-RU" dirty="0"/>
              <a:t> </a:t>
            </a:r>
            <a:r>
              <a:rPr lang="ru-RU" dirty="0" err="1"/>
              <a:t>анализденилип</a:t>
            </a:r>
            <a:r>
              <a:rPr lang="ru-RU" dirty="0"/>
              <a:t>, </a:t>
            </a:r>
            <a:r>
              <a:rPr lang="ru-RU" dirty="0" err="1"/>
              <a:t>кафедралык</a:t>
            </a:r>
            <a:r>
              <a:rPr lang="ru-RU" dirty="0"/>
              <a:t> </a:t>
            </a:r>
            <a:r>
              <a:rPr lang="ru-RU" dirty="0" err="1"/>
              <a:t>жыйында</a:t>
            </a:r>
            <a:r>
              <a:rPr lang="ru-RU" dirty="0"/>
              <a:t> </a:t>
            </a:r>
            <a:r>
              <a:rPr lang="ru-RU" dirty="0" err="1"/>
              <a:t>талкууланды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7776864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30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997512" cy="548640"/>
          </a:xfrm>
        </p:spPr>
        <p:txBody>
          <a:bodyPr/>
          <a:lstStyle/>
          <a:p>
            <a:r>
              <a:rPr lang="ru-RU" dirty="0" err="1"/>
              <a:t>Окуу-методикалык</a:t>
            </a:r>
            <a:r>
              <a:rPr lang="ru-RU" dirty="0"/>
              <a:t> </a:t>
            </a:r>
            <a:r>
              <a:rPr lang="ru-RU" dirty="0" err="1"/>
              <a:t>багыттагы</a:t>
            </a:r>
            <a:r>
              <a:rPr lang="ru-RU" dirty="0"/>
              <a:t> </a:t>
            </a:r>
            <a:r>
              <a:rPr lang="ru-RU" dirty="0" err="1"/>
              <a:t>иштер</a:t>
            </a:r>
            <a:r>
              <a:rPr lang="ru-RU" dirty="0"/>
              <a:t>: </a:t>
            </a:r>
            <a:r>
              <a:rPr lang="ru-RU" dirty="0" smtClean="0"/>
              <a:t>2.11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1752308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Педагогикалык</a:t>
            </a:r>
            <a:r>
              <a:rPr lang="ru-RU" dirty="0"/>
              <a:t>, </a:t>
            </a:r>
            <a:r>
              <a:rPr lang="ru-RU" dirty="0" err="1"/>
              <a:t>өндүрүштүк</a:t>
            </a:r>
            <a:r>
              <a:rPr lang="ru-RU" dirty="0"/>
              <a:t> </a:t>
            </a:r>
            <a:r>
              <a:rPr lang="ru-RU" dirty="0" err="1"/>
              <a:t>практикаларды</a:t>
            </a:r>
            <a:r>
              <a:rPr lang="ru-RU" dirty="0"/>
              <a:t> </a:t>
            </a:r>
            <a:r>
              <a:rPr lang="ru-RU" dirty="0" err="1" smtClean="0"/>
              <a:t>уюштуруп</a:t>
            </a:r>
            <a:r>
              <a:rPr lang="ru-RU" dirty="0"/>
              <a:t>, </a:t>
            </a:r>
            <a:r>
              <a:rPr lang="ru-RU" dirty="0" err="1" smtClean="0"/>
              <a:t>аткаруу</a:t>
            </a:r>
            <a:endParaRPr lang="ru-RU" dirty="0" smtClean="0"/>
          </a:p>
          <a:p>
            <a:endParaRPr lang="ru-RU" dirty="0"/>
          </a:p>
          <a:p>
            <a:r>
              <a:rPr lang="ru-RU" dirty="0" err="1"/>
              <a:t>Студенттердин</a:t>
            </a:r>
            <a:r>
              <a:rPr lang="ru-RU" dirty="0"/>
              <a:t> </a:t>
            </a:r>
            <a:r>
              <a:rPr lang="ru-RU" dirty="0" err="1"/>
              <a:t>практикалык</a:t>
            </a:r>
            <a:r>
              <a:rPr lang="ru-RU" dirty="0"/>
              <a:t> </a:t>
            </a:r>
            <a:r>
              <a:rPr lang="ru-RU" dirty="0" err="1"/>
              <a:t>көндүмдөрүн</a:t>
            </a:r>
            <a:r>
              <a:rPr lang="ru-RU" dirty="0"/>
              <a:t> </a:t>
            </a:r>
            <a:r>
              <a:rPr lang="ru-RU" dirty="0" err="1" smtClean="0"/>
              <a:t>такшалтуу</a:t>
            </a:r>
            <a:r>
              <a:rPr lang="ru-RU" dirty="0" smtClean="0"/>
              <a:t> </a:t>
            </a:r>
            <a:r>
              <a:rPr lang="ru-RU" dirty="0" err="1" smtClean="0"/>
              <a:t>максатында</a:t>
            </a:r>
            <a:r>
              <a:rPr lang="ru-RU" dirty="0" smtClean="0"/>
              <a:t>, </a:t>
            </a:r>
            <a:r>
              <a:rPr lang="ru-RU" dirty="0" err="1" smtClean="0"/>
              <a:t>ОшМУнун</a:t>
            </a:r>
            <a:r>
              <a:rPr lang="ru-RU" dirty="0" smtClean="0"/>
              <a:t> </a:t>
            </a:r>
            <a:r>
              <a:rPr lang="ru-RU" dirty="0" err="1" smtClean="0"/>
              <a:t>клиникасынын</a:t>
            </a:r>
            <a:r>
              <a:rPr lang="ru-RU" dirty="0" smtClean="0"/>
              <a:t> 4-кабатынан орун </a:t>
            </a:r>
            <a:r>
              <a:rPr lang="ru-RU" dirty="0" err="1" smtClean="0"/>
              <a:t>алган</a:t>
            </a:r>
            <a:r>
              <a:rPr lang="ru-RU" dirty="0" smtClean="0"/>
              <a:t> </a:t>
            </a:r>
            <a:r>
              <a:rPr lang="ru-RU" dirty="0" err="1" smtClean="0"/>
              <a:t>виртуалдык</a:t>
            </a:r>
            <a:r>
              <a:rPr lang="ru-RU" dirty="0" smtClean="0"/>
              <a:t> </a:t>
            </a:r>
            <a:r>
              <a:rPr lang="ru-RU" dirty="0" err="1" smtClean="0"/>
              <a:t>клиникасында</a:t>
            </a:r>
            <a:r>
              <a:rPr lang="ru-RU" dirty="0" smtClean="0"/>
              <a:t> </a:t>
            </a:r>
            <a:r>
              <a:rPr lang="ru-RU" dirty="0" err="1" smtClean="0"/>
              <a:t>жана</a:t>
            </a:r>
            <a:r>
              <a:rPr lang="ru-RU" dirty="0" smtClean="0"/>
              <a:t> </a:t>
            </a:r>
            <a:r>
              <a:rPr lang="ru-RU" dirty="0" err="1" smtClean="0"/>
              <a:t>медициналык</a:t>
            </a:r>
            <a:r>
              <a:rPr lang="ru-RU" dirty="0" smtClean="0"/>
              <a:t> </a:t>
            </a:r>
            <a:r>
              <a:rPr lang="ru-RU" dirty="0" err="1" smtClean="0"/>
              <a:t>клиникасында</a:t>
            </a:r>
            <a:r>
              <a:rPr lang="ru-RU" dirty="0" smtClean="0"/>
              <a:t>, ООАКО, ОШКО </a:t>
            </a:r>
            <a:r>
              <a:rPr lang="ru-RU" dirty="0" err="1" smtClean="0"/>
              <a:t>базаларында</a:t>
            </a:r>
            <a:r>
              <a:rPr lang="ru-RU" dirty="0" smtClean="0"/>
              <a:t> </a:t>
            </a:r>
            <a:r>
              <a:rPr lang="ru-RU" dirty="0" err="1" smtClean="0"/>
              <a:t>практикалык</a:t>
            </a:r>
            <a:r>
              <a:rPr lang="ru-RU" dirty="0" smtClean="0"/>
              <a:t> </a:t>
            </a:r>
            <a:r>
              <a:rPr lang="ru-RU" dirty="0" err="1" smtClean="0"/>
              <a:t>сабактар</a:t>
            </a:r>
            <a:r>
              <a:rPr lang="ru-RU" dirty="0" smtClean="0"/>
              <a:t> </a:t>
            </a:r>
            <a:r>
              <a:rPr lang="ru-RU" dirty="0" err="1" smtClean="0"/>
              <a:t>уюштурулду</a:t>
            </a:r>
            <a:r>
              <a:rPr lang="ru-RU" dirty="0" smtClean="0"/>
              <a:t>.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79512" y="2635852"/>
            <a:ext cx="8740476" cy="4205927"/>
            <a:chOff x="179512" y="2635852"/>
            <a:chExt cx="8740476" cy="4205927"/>
          </a:xfrm>
        </p:grpSpPr>
        <p:pic>
          <p:nvPicPr>
            <p:cNvPr id="13314" name="Picture 2" descr="C:\Users\Сфь\Downloads\WhatsApp Image 2020-06-17 at 04.27.45 (1)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316" y="2635852"/>
              <a:ext cx="3212348" cy="2409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5" name="Picture 3" descr="C:\Users\Сфь\Downloads\WhatsApp Image 2020-06-17 at 04.27.45 (2)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382" y="4597640"/>
              <a:ext cx="2992185" cy="2244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6" name="Picture 4" descr="C:\Users\Сфь\Downloads\WhatsApp Image 2020-06-17 at 04.27.45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688354"/>
              <a:ext cx="3072341" cy="230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7" name="Picture 5" descr="C:\Users\Сфь\Downloads\WhatsApp Image 2020-06-17 at 04.27.46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4288" y="2635853"/>
              <a:ext cx="1885700" cy="2514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338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853496" cy="548640"/>
          </a:xfrm>
        </p:spPr>
        <p:txBody>
          <a:bodyPr/>
          <a:lstStyle/>
          <a:p>
            <a:r>
              <a:rPr lang="ru-RU" dirty="0" err="1"/>
              <a:t>Окуу-методикалык</a:t>
            </a:r>
            <a:r>
              <a:rPr lang="ru-RU" dirty="0"/>
              <a:t> </a:t>
            </a:r>
            <a:r>
              <a:rPr lang="ru-RU" dirty="0" err="1"/>
              <a:t>багыттагы</a:t>
            </a:r>
            <a:r>
              <a:rPr lang="ru-RU" dirty="0"/>
              <a:t> </a:t>
            </a:r>
            <a:r>
              <a:rPr lang="ru-RU" dirty="0" err="1"/>
              <a:t>иштер</a:t>
            </a:r>
            <a:r>
              <a:rPr lang="ru-RU" dirty="0"/>
              <a:t>: </a:t>
            </a:r>
            <a:r>
              <a:rPr lang="ru-RU" dirty="0" smtClean="0"/>
              <a:t>2.12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520940" cy="3579849"/>
          </a:xfrm>
        </p:spPr>
        <p:txBody>
          <a:bodyPr/>
          <a:lstStyle/>
          <a:p>
            <a:r>
              <a:rPr lang="ru-RU" dirty="0"/>
              <a:t>ПОК </a:t>
            </a:r>
            <a:r>
              <a:rPr lang="ru-RU" dirty="0" err="1"/>
              <a:t>квалификациясын</a:t>
            </a:r>
            <a:r>
              <a:rPr lang="ru-RU" dirty="0"/>
              <a:t> </a:t>
            </a:r>
            <a:r>
              <a:rPr lang="ru-RU" dirty="0" err="1"/>
              <a:t>жогорулатуу</a:t>
            </a:r>
            <a:r>
              <a:rPr lang="ru-RU" dirty="0"/>
              <a:t> </a:t>
            </a:r>
            <a:r>
              <a:rPr lang="ru-RU" dirty="0" err="1"/>
              <a:t>максатында</a:t>
            </a:r>
            <a:r>
              <a:rPr lang="ru-RU" dirty="0"/>
              <a:t> тренинг-семинар, “</a:t>
            </a:r>
            <a:r>
              <a:rPr lang="ru-RU" dirty="0" err="1"/>
              <a:t>мастеркласс</a:t>
            </a:r>
            <a:r>
              <a:rPr lang="ru-RU" dirty="0"/>
              <a:t>” </a:t>
            </a:r>
            <a:r>
              <a:rPr lang="ru-RU" dirty="0" err="1"/>
              <a:t>ж.б</a:t>
            </a:r>
            <a:r>
              <a:rPr lang="ru-RU" dirty="0"/>
              <a:t>. </a:t>
            </a:r>
            <a:r>
              <a:rPr lang="ru-RU" dirty="0" err="1" smtClean="0"/>
              <a:t>уюштуруу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“Формирование результатов обучения и их роль в построении учебного процесса” </a:t>
            </a:r>
            <a:r>
              <a:rPr lang="ru-RU" dirty="0">
                <a:latin typeface="Times New Roman"/>
                <a:ea typeface="Calibri"/>
              </a:rPr>
              <a:t>(Е</a:t>
            </a:r>
            <a:r>
              <a:rPr lang="en-US" dirty="0" err="1">
                <a:latin typeface="Times New Roman"/>
                <a:ea typeface="Calibri"/>
              </a:rPr>
              <a:t>dNet</a:t>
            </a:r>
            <a:r>
              <a:rPr lang="ru-RU" dirty="0">
                <a:latin typeface="Times New Roman"/>
                <a:ea typeface="Calibri"/>
              </a:rPr>
              <a:t>, </a:t>
            </a:r>
            <a:r>
              <a:rPr lang="ru-RU" dirty="0" smtClean="0">
                <a:latin typeface="Times New Roman"/>
                <a:ea typeface="Calibri"/>
              </a:rPr>
              <a:t>12- октябрь </a:t>
            </a:r>
            <a:r>
              <a:rPr lang="ru-RU" dirty="0">
                <a:latin typeface="Times New Roman"/>
                <a:ea typeface="Calibri"/>
              </a:rPr>
              <a:t>2019</a:t>
            </a:r>
            <a:r>
              <a:rPr lang="ru-RU" dirty="0" smtClean="0">
                <a:latin typeface="Times New Roman"/>
                <a:ea typeface="Calibri"/>
              </a:rPr>
              <a:t>)</a:t>
            </a:r>
          </a:p>
          <a:p>
            <a:r>
              <a:rPr lang="ru-RU" dirty="0"/>
              <a:t>"Развитие педагогической деятельности </a:t>
            </a:r>
            <a:r>
              <a:rPr lang="ru-RU" dirty="0" smtClean="0"/>
              <a:t>педагога« 09.03.2020-ж .-13.03.2020-ж. </a:t>
            </a:r>
            <a:r>
              <a:rPr lang="ru-RU" dirty="0" err="1" smtClean="0"/>
              <a:t>окутуучулардын</a:t>
            </a:r>
            <a:r>
              <a:rPr lang="ru-RU" dirty="0" smtClean="0"/>
              <a:t> </a:t>
            </a:r>
            <a:r>
              <a:rPr lang="ru-RU" dirty="0" err="1" smtClean="0"/>
              <a:t>квалификациясын</a:t>
            </a:r>
            <a:r>
              <a:rPr lang="ru-RU" dirty="0" smtClean="0"/>
              <a:t> </a:t>
            </a:r>
            <a:r>
              <a:rPr lang="ru-RU" dirty="0" err="1" smtClean="0"/>
              <a:t>жогорулатуу</a:t>
            </a:r>
            <a:r>
              <a:rPr lang="ru-RU" dirty="0" smtClean="0"/>
              <a:t> </a:t>
            </a:r>
            <a:r>
              <a:rPr lang="ru-RU" dirty="0" err="1" smtClean="0"/>
              <a:t>максатында</a:t>
            </a:r>
            <a:r>
              <a:rPr lang="ru-RU" dirty="0" smtClean="0"/>
              <a:t> </a:t>
            </a:r>
            <a:r>
              <a:rPr lang="ru-RU" dirty="0"/>
              <a:t>семинар </a:t>
            </a:r>
            <a:r>
              <a:rPr lang="ru-RU" dirty="0" err="1" smtClean="0"/>
              <a:t>болуп</a:t>
            </a:r>
            <a:r>
              <a:rPr lang="ru-RU" dirty="0" smtClean="0"/>
              <a:t> </a:t>
            </a:r>
            <a:r>
              <a:rPr lang="ru-RU" dirty="0" err="1" smtClean="0"/>
              <a:t>отту</a:t>
            </a:r>
            <a:r>
              <a:rPr lang="ru-RU" dirty="0"/>
              <a:t>. </a:t>
            </a:r>
            <a:r>
              <a:rPr lang="ru-RU" dirty="0" err="1" smtClean="0"/>
              <a:t>Семинарды</a:t>
            </a:r>
            <a:r>
              <a:rPr lang="ru-RU" dirty="0" smtClean="0"/>
              <a:t> И</a:t>
            </a:r>
            <a:r>
              <a:rPr lang="ru-RU" dirty="0"/>
              <a:t>. М. </a:t>
            </a:r>
            <a:r>
              <a:rPr lang="ru-RU" dirty="0" smtClean="0"/>
              <a:t>Сеченов </a:t>
            </a:r>
            <a:r>
              <a:rPr lang="ru-RU" dirty="0" err="1" smtClean="0"/>
              <a:t>атындагы</a:t>
            </a:r>
            <a:r>
              <a:rPr lang="ru-RU" dirty="0" smtClean="0"/>
              <a:t> 1-МГМУ педагогика </a:t>
            </a:r>
            <a:r>
              <a:rPr lang="ru-RU" dirty="0" err="1" smtClean="0"/>
              <a:t>илимдеринин</a:t>
            </a:r>
            <a:r>
              <a:rPr lang="ru-RU" dirty="0" smtClean="0"/>
              <a:t> доктору, </a:t>
            </a:r>
            <a:r>
              <a:rPr lang="ru-RU" dirty="0"/>
              <a:t>профессор </a:t>
            </a:r>
            <a:r>
              <a:rPr lang="ru-RU" dirty="0" smtClean="0"/>
              <a:t>- </a:t>
            </a:r>
            <a:r>
              <a:rPr lang="ru-RU" dirty="0"/>
              <a:t>Коломиец Ольга </a:t>
            </a:r>
            <a:r>
              <a:rPr lang="ru-RU" dirty="0" smtClean="0"/>
              <a:t>Михайловна </a:t>
            </a:r>
            <a:r>
              <a:rPr lang="ru-RU" dirty="0" err="1" smtClean="0"/>
              <a:t>алып</a:t>
            </a:r>
            <a:r>
              <a:rPr lang="ru-RU" dirty="0" smtClean="0"/>
              <a:t> барды.</a:t>
            </a:r>
            <a:r>
              <a:rPr lang="en-US" dirty="0" smtClean="0"/>
              <a:t> </a:t>
            </a:r>
            <a:r>
              <a:rPr lang="en-US" dirty="0">
                <a:hlinkClick r:id="rId2"/>
              </a:rPr>
              <a:t>https://www.oshsu.kg/news/new/?</a:t>
            </a:r>
            <a:r>
              <a:rPr lang="en-US" dirty="0" smtClean="0">
                <a:hlinkClick r:id="rId2"/>
              </a:rPr>
              <a:t>lg=1&amp;id_parent=3540&amp;id2=14156&amp;list=3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925265"/>
            <a:ext cx="4536504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66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997512" cy="548640"/>
          </a:xfrm>
        </p:spPr>
        <p:txBody>
          <a:bodyPr/>
          <a:lstStyle/>
          <a:p>
            <a:r>
              <a:rPr lang="ru-RU" dirty="0" err="1"/>
              <a:t>Окуу-методикалык</a:t>
            </a:r>
            <a:r>
              <a:rPr lang="ru-RU" dirty="0"/>
              <a:t> </a:t>
            </a:r>
            <a:r>
              <a:rPr lang="ru-RU" dirty="0" err="1"/>
              <a:t>багыттагы</a:t>
            </a:r>
            <a:r>
              <a:rPr lang="ru-RU" dirty="0"/>
              <a:t> </a:t>
            </a:r>
            <a:r>
              <a:rPr lang="ru-RU" dirty="0" err="1"/>
              <a:t>иштер</a:t>
            </a:r>
            <a:r>
              <a:rPr lang="ru-RU" dirty="0"/>
              <a:t>: </a:t>
            </a:r>
            <a:r>
              <a:rPr lang="ru-RU" dirty="0" smtClean="0"/>
              <a:t>2.13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1536284"/>
          </a:xfrm>
        </p:spPr>
        <p:txBody>
          <a:bodyPr/>
          <a:lstStyle/>
          <a:p>
            <a:r>
              <a:rPr lang="ru-RU" dirty="0"/>
              <a:t>ОМК, </a:t>
            </a:r>
            <a:r>
              <a:rPr lang="ru-RU" dirty="0" err="1"/>
              <a:t>иштелме</a:t>
            </a:r>
            <a:r>
              <a:rPr lang="ru-RU" dirty="0"/>
              <a:t>, </a:t>
            </a:r>
            <a:r>
              <a:rPr lang="ru-RU" dirty="0" err="1"/>
              <a:t>пландар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 smtClean="0"/>
              <a:t>жарыяларды</a:t>
            </a:r>
            <a:r>
              <a:rPr lang="ru-RU" dirty="0" smtClean="0"/>
              <a:t> </a:t>
            </a:r>
            <a:r>
              <a:rPr lang="ru-RU" dirty="0" err="1"/>
              <a:t>сайтка</a:t>
            </a:r>
            <a:r>
              <a:rPr lang="ru-RU" dirty="0"/>
              <a:t> </a:t>
            </a:r>
            <a:r>
              <a:rPr lang="ru-RU" dirty="0" err="1" smtClean="0"/>
              <a:t>жүктөө</a:t>
            </a:r>
            <a:endParaRPr lang="ru-RU" dirty="0" smtClean="0"/>
          </a:p>
          <a:p>
            <a:endParaRPr lang="ru-RU" dirty="0"/>
          </a:p>
          <a:p>
            <a:r>
              <a:rPr lang="ru-RU" b="0" dirty="0" err="1"/>
              <a:t>Кафедранын</a:t>
            </a:r>
            <a:r>
              <a:rPr lang="ru-RU" b="0" dirty="0"/>
              <a:t> </a:t>
            </a:r>
            <a:r>
              <a:rPr lang="ru-RU" b="0" dirty="0" err="1"/>
              <a:t>иш-аракеттери</a:t>
            </a:r>
            <a:r>
              <a:rPr lang="ru-RU" b="0" dirty="0"/>
              <a:t> </a:t>
            </a:r>
            <a:r>
              <a:rPr lang="ru-RU" b="0" dirty="0" err="1"/>
              <a:t>жалпыга</a:t>
            </a:r>
            <a:r>
              <a:rPr lang="ru-RU" b="0" dirty="0"/>
              <a:t> </a:t>
            </a:r>
            <a:r>
              <a:rPr lang="ru-RU" b="0" dirty="0" err="1"/>
              <a:t>жеткиликтүүлүгүн</a:t>
            </a:r>
            <a:r>
              <a:rPr lang="ru-RU" b="0" dirty="0"/>
              <a:t> </a:t>
            </a:r>
            <a:r>
              <a:rPr lang="ru-RU" b="0" dirty="0" err="1"/>
              <a:t>камсыздоо</a:t>
            </a:r>
            <a:r>
              <a:rPr lang="ru-RU" b="0" dirty="0"/>
              <a:t> </a:t>
            </a:r>
            <a:r>
              <a:rPr lang="ru-RU" b="0" dirty="0" err="1"/>
              <a:t>максатында</a:t>
            </a:r>
            <a:r>
              <a:rPr lang="ru-RU" b="0" dirty="0"/>
              <a:t> февраль, март </a:t>
            </a:r>
            <a:r>
              <a:rPr lang="ru-RU" b="0" dirty="0" err="1"/>
              <a:t>айларында</a:t>
            </a:r>
            <a:r>
              <a:rPr lang="ru-RU" b="0" dirty="0"/>
              <a:t> </a:t>
            </a:r>
            <a:r>
              <a:rPr lang="ru-RU" b="0" dirty="0" err="1" smtClean="0"/>
              <a:t>толугу</a:t>
            </a:r>
            <a:r>
              <a:rPr lang="ru-RU" b="0" dirty="0" smtClean="0"/>
              <a:t> </a:t>
            </a:r>
            <a:r>
              <a:rPr lang="ru-RU" b="0" dirty="0" err="1" smtClean="0"/>
              <a:t>менен</a:t>
            </a:r>
            <a:r>
              <a:rPr lang="ru-RU" b="0" dirty="0" smtClean="0"/>
              <a:t> </a:t>
            </a:r>
            <a:r>
              <a:rPr lang="ru-RU" b="0" dirty="0" err="1" smtClean="0"/>
              <a:t>жуктолду</a:t>
            </a:r>
            <a:r>
              <a:rPr lang="ru-RU" b="0" dirty="0"/>
              <a:t>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82282" y="2513262"/>
            <a:ext cx="8222166" cy="4344738"/>
            <a:chOff x="382282" y="2513262"/>
            <a:chExt cx="8222166" cy="4344738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82" y="2719103"/>
              <a:ext cx="3600400" cy="3933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513262"/>
              <a:ext cx="4608512" cy="4344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438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404665"/>
            <a:ext cx="7520940" cy="2448271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Уюштуруу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иштери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КД1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кафедрасынын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ОМК 2019-20-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окуу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учун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иш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планы  </a:t>
            </a:r>
          </a:p>
          <a:p>
            <a:pPr>
              <a:lnSpc>
                <a:spcPct val="120000"/>
              </a:lnSpc>
            </a:pP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ЭМФнин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ОМК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төрагасы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м.и.к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., доцент 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Сакибаев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К.Ш.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макулдашылып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Клиникалык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дисциплиналар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кафедрасынын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№2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отурумунда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талкууланып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(Протокол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 «2» 09.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2019-ж.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>
              <a:lnSpc>
                <a:spcPct val="120000"/>
              </a:lnSpc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башчы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м.и.к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.,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доцент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Маматова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С.М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тарабынан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бекитилген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Сфь\Desktop\Годовой отчет УМК\Ошский государственный университет_files\JPEG-20190903153059-aabdrazakova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7344816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80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637472" cy="758984"/>
          </a:xfrm>
        </p:spPr>
        <p:txBody>
          <a:bodyPr/>
          <a:lstStyle/>
          <a:p>
            <a:pPr algn="ctr"/>
            <a:r>
              <a:rPr lang="ru-RU" sz="2400" dirty="0"/>
              <a:t>Аккредитация </a:t>
            </a:r>
            <a:r>
              <a:rPr lang="ru-RU" sz="2400" dirty="0" err="1"/>
              <a:t>жана</a:t>
            </a:r>
            <a:r>
              <a:rPr lang="ru-RU" sz="2400" dirty="0"/>
              <a:t> </a:t>
            </a:r>
            <a:r>
              <a:rPr lang="ru-RU" sz="2400" dirty="0" err="1"/>
              <a:t>билим</a:t>
            </a:r>
            <a:r>
              <a:rPr lang="ru-RU" sz="2400" dirty="0"/>
              <a:t> </a:t>
            </a:r>
            <a:r>
              <a:rPr lang="ru-RU" sz="2400" dirty="0" err="1"/>
              <a:t>берүүнүн</a:t>
            </a:r>
            <a:r>
              <a:rPr lang="ru-RU" sz="2400" dirty="0"/>
              <a:t> </a:t>
            </a:r>
            <a:r>
              <a:rPr lang="ru-RU" sz="2400" dirty="0" err="1"/>
              <a:t>сапаты</a:t>
            </a:r>
            <a:r>
              <a:rPr lang="ru-RU" sz="2400" dirty="0"/>
              <a:t> </a:t>
            </a:r>
            <a:r>
              <a:rPr lang="ru-RU" sz="2400" dirty="0" err="1"/>
              <a:t>багытындагы</a:t>
            </a:r>
            <a:r>
              <a:rPr lang="ru-RU" sz="2400" dirty="0"/>
              <a:t> </a:t>
            </a:r>
            <a:r>
              <a:rPr lang="ru-RU" sz="2400" dirty="0" err="1" smtClean="0"/>
              <a:t>иштери</a:t>
            </a:r>
            <a:r>
              <a:rPr lang="ru-RU" sz="2400" dirty="0" smtClean="0"/>
              <a:t> 3.1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1752307"/>
          </a:xfrm>
        </p:spPr>
        <p:txBody>
          <a:bodyPr/>
          <a:lstStyle/>
          <a:p>
            <a:r>
              <a:rPr lang="ru-RU" dirty="0" err="1"/>
              <a:t>Аккредитациалык</a:t>
            </a:r>
            <a:r>
              <a:rPr lang="ru-RU" dirty="0"/>
              <a:t> </a:t>
            </a:r>
            <a:r>
              <a:rPr lang="ru-RU" dirty="0" err="1"/>
              <a:t>агенттиктердин</a:t>
            </a:r>
            <a:r>
              <a:rPr lang="ru-RU" dirty="0"/>
              <a:t> </a:t>
            </a:r>
            <a:r>
              <a:rPr lang="ru-RU" dirty="0" err="1"/>
              <a:t>талаптарын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КРны</a:t>
            </a:r>
            <a:r>
              <a:rPr lang="ru-RU" dirty="0"/>
              <a:t> </a:t>
            </a:r>
            <a:r>
              <a:rPr lang="ru-RU" dirty="0" err="1"/>
              <a:t>ББжИ</a:t>
            </a:r>
            <a:r>
              <a:rPr lang="ru-RU" dirty="0"/>
              <a:t> </a:t>
            </a:r>
            <a:r>
              <a:rPr lang="ru-RU" dirty="0" err="1"/>
              <a:t>министрлигинин</a:t>
            </a:r>
            <a:r>
              <a:rPr lang="ru-RU" dirty="0"/>
              <a:t> </a:t>
            </a:r>
            <a:r>
              <a:rPr lang="ru-RU" dirty="0" err="1"/>
              <a:t>аккредитациялык</a:t>
            </a:r>
            <a:r>
              <a:rPr lang="ru-RU" dirty="0"/>
              <a:t> </a:t>
            </a:r>
            <a:r>
              <a:rPr lang="ru-RU" dirty="0" err="1"/>
              <a:t>минималдык</a:t>
            </a:r>
            <a:r>
              <a:rPr lang="ru-RU" dirty="0"/>
              <a:t> </a:t>
            </a:r>
            <a:r>
              <a:rPr lang="ru-RU" dirty="0" err="1"/>
              <a:t>талаптарын</a:t>
            </a:r>
            <a:r>
              <a:rPr lang="ru-RU" dirty="0"/>
              <a:t> </a:t>
            </a:r>
            <a:r>
              <a:rPr lang="ru-RU" dirty="0" err="1"/>
              <a:t>карап</a:t>
            </a:r>
            <a:r>
              <a:rPr lang="ru-RU" dirty="0"/>
              <a:t> </a:t>
            </a:r>
            <a:r>
              <a:rPr lang="ru-RU" dirty="0" err="1"/>
              <a:t>чыгуу</a:t>
            </a:r>
            <a:r>
              <a:rPr lang="ru-RU" dirty="0"/>
              <a:t>, </a:t>
            </a:r>
            <a:r>
              <a:rPr lang="ru-RU" dirty="0" err="1"/>
              <a:t>иш</a:t>
            </a:r>
            <a:r>
              <a:rPr lang="ru-RU" dirty="0"/>
              <a:t> </a:t>
            </a:r>
            <a:r>
              <a:rPr lang="ru-RU" dirty="0" err="1"/>
              <a:t>кагаздарын</a:t>
            </a:r>
            <a:r>
              <a:rPr lang="ru-RU" dirty="0"/>
              <a:t> </a:t>
            </a:r>
            <a:r>
              <a:rPr lang="ru-RU" dirty="0" err="1"/>
              <a:t>иретке</a:t>
            </a:r>
            <a:r>
              <a:rPr lang="ru-RU" dirty="0"/>
              <a:t> </a:t>
            </a:r>
            <a:r>
              <a:rPr lang="ru-RU" dirty="0" err="1" smtClean="0"/>
              <a:t>келтирүү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Кафедранын</a:t>
            </a:r>
            <a:r>
              <a:rPr lang="ru-RU" dirty="0" smtClean="0"/>
              <a:t> №2- </a:t>
            </a:r>
            <a:r>
              <a:rPr lang="ru-RU" dirty="0" err="1" smtClean="0"/>
              <a:t>жыйыны</a:t>
            </a:r>
            <a:r>
              <a:rPr lang="ru-RU" dirty="0" smtClean="0"/>
              <a:t>, 2-сеньтябрь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5184576" cy="389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69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Аккредитация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билим</a:t>
            </a:r>
            <a:r>
              <a:rPr lang="ru-RU" dirty="0"/>
              <a:t> </a:t>
            </a:r>
            <a:r>
              <a:rPr lang="ru-RU" dirty="0" err="1"/>
              <a:t>берүүнүн</a:t>
            </a:r>
            <a:r>
              <a:rPr lang="ru-RU" dirty="0"/>
              <a:t> </a:t>
            </a:r>
            <a:r>
              <a:rPr lang="ru-RU" dirty="0" err="1"/>
              <a:t>сапаты</a:t>
            </a:r>
            <a:r>
              <a:rPr lang="ru-RU" dirty="0"/>
              <a:t> </a:t>
            </a:r>
            <a:r>
              <a:rPr lang="ru-RU" dirty="0" err="1"/>
              <a:t>багытындагы</a:t>
            </a:r>
            <a:r>
              <a:rPr lang="ru-RU" dirty="0"/>
              <a:t> </a:t>
            </a:r>
            <a:r>
              <a:rPr lang="ru-RU" dirty="0" err="1"/>
              <a:t>иштери</a:t>
            </a:r>
            <a:r>
              <a:rPr lang="ru-RU" dirty="0"/>
              <a:t> </a:t>
            </a:r>
            <a:r>
              <a:rPr lang="ru-RU" dirty="0" smtClean="0"/>
              <a:t>3.2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3048452"/>
          </a:xfrm>
        </p:spPr>
        <p:txBody>
          <a:bodyPr/>
          <a:lstStyle/>
          <a:p>
            <a:r>
              <a:rPr lang="ru-RU" dirty="0" err="1"/>
              <a:t>ЕдНет</a:t>
            </a:r>
            <a:r>
              <a:rPr lang="ru-RU" dirty="0"/>
              <a:t> </a:t>
            </a:r>
            <a:r>
              <a:rPr lang="ru-RU" dirty="0" err="1"/>
              <a:t>Аккредитациялык</a:t>
            </a:r>
            <a:r>
              <a:rPr lang="ru-RU" dirty="0"/>
              <a:t> </a:t>
            </a:r>
            <a:r>
              <a:rPr lang="ru-RU" dirty="0" err="1"/>
              <a:t>агенттигинин</a:t>
            </a:r>
            <a:r>
              <a:rPr lang="ru-RU" dirty="0"/>
              <a:t> </a:t>
            </a:r>
            <a:r>
              <a:rPr lang="ru-RU" dirty="0" err="1"/>
              <a:t>талаптарыны</a:t>
            </a:r>
            <a:r>
              <a:rPr lang="ru-RU" dirty="0"/>
              <a:t> </a:t>
            </a:r>
            <a:r>
              <a:rPr lang="ru-RU" dirty="0" err="1"/>
              <a:t>кафедранын</a:t>
            </a:r>
            <a:r>
              <a:rPr lang="ru-RU" dirty="0"/>
              <a:t> </a:t>
            </a:r>
            <a:r>
              <a:rPr lang="ru-RU" dirty="0" err="1"/>
              <a:t>жыйынында</a:t>
            </a:r>
            <a:r>
              <a:rPr lang="ru-RU" dirty="0"/>
              <a:t> </a:t>
            </a:r>
            <a:r>
              <a:rPr lang="ru-RU" dirty="0" err="1"/>
              <a:t>карап</a:t>
            </a:r>
            <a:r>
              <a:rPr lang="ru-RU" dirty="0"/>
              <a:t> </a:t>
            </a:r>
            <a:r>
              <a:rPr lang="ru-RU" dirty="0" err="1"/>
              <a:t>чыгуу</a:t>
            </a:r>
            <a:r>
              <a:rPr lang="ru-RU" dirty="0"/>
              <a:t>, </a:t>
            </a:r>
            <a:r>
              <a:rPr lang="ru-RU" dirty="0" err="1"/>
              <a:t>иш</a:t>
            </a:r>
            <a:r>
              <a:rPr lang="ru-RU" dirty="0"/>
              <a:t> </a:t>
            </a:r>
            <a:r>
              <a:rPr lang="ru-RU" dirty="0" err="1"/>
              <a:t>жүзүнө</a:t>
            </a:r>
            <a:r>
              <a:rPr lang="ru-RU" dirty="0"/>
              <a:t> </a:t>
            </a:r>
            <a:r>
              <a:rPr lang="ru-RU" dirty="0" err="1"/>
              <a:t>ашыруу</a:t>
            </a:r>
            <a:r>
              <a:rPr lang="ru-RU" dirty="0"/>
              <a:t>, </a:t>
            </a:r>
            <a:r>
              <a:rPr lang="ru-RU" dirty="0" err="1"/>
              <a:t>аккредитацияга</a:t>
            </a:r>
            <a:r>
              <a:rPr lang="ru-RU" dirty="0"/>
              <a:t> </a:t>
            </a:r>
            <a:r>
              <a:rPr lang="ru-RU" dirty="0" err="1"/>
              <a:t>даярдануу</a:t>
            </a:r>
            <a:r>
              <a:rPr lang="ru-RU" dirty="0"/>
              <a:t> </a:t>
            </a:r>
            <a:r>
              <a:rPr lang="ru-RU" dirty="0" err="1"/>
              <a:t>боюнча</a:t>
            </a:r>
            <a:r>
              <a:rPr lang="ru-RU" dirty="0"/>
              <a:t> </a:t>
            </a:r>
            <a:r>
              <a:rPr lang="ru-RU" dirty="0" err="1"/>
              <a:t>жумушчу</a:t>
            </a:r>
            <a:r>
              <a:rPr lang="ru-RU" dirty="0"/>
              <a:t> топтун </a:t>
            </a:r>
            <a:r>
              <a:rPr lang="ru-RU" dirty="0" err="1"/>
              <a:t>мүчөлөрүн</a:t>
            </a:r>
            <a:r>
              <a:rPr lang="ru-RU" dirty="0"/>
              <a:t> </a:t>
            </a:r>
            <a:r>
              <a:rPr lang="ru-RU" dirty="0" err="1"/>
              <a:t>сунуштоо</a:t>
            </a:r>
            <a:r>
              <a:rPr lang="ru-RU" dirty="0"/>
              <a:t>, </a:t>
            </a:r>
            <a:r>
              <a:rPr lang="ru-RU" dirty="0" err="1"/>
              <a:t>функционалдык</a:t>
            </a:r>
            <a:r>
              <a:rPr lang="ru-RU" dirty="0"/>
              <a:t> </a:t>
            </a:r>
            <a:r>
              <a:rPr lang="ru-RU" dirty="0" err="1"/>
              <a:t>милдеттерин</a:t>
            </a:r>
            <a:r>
              <a:rPr lang="ru-RU" dirty="0"/>
              <a:t> </a:t>
            </a:r>
            <a:r>
              <a:rPr lang="ru-RU" dirty="0" err="1"/>
              <a:t>бөлүштүрүү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15-октябрь куну КД1 </a:t>
            </a:r>
            <a:r>
              <a:rPr lang="ru-RU" dirty="0" err="1"/>
              <a:t>кафедрасынын</a:t>
            </a:r>
            <a:r>
              <a:rPr lang="ru-RU" dirty="0"/>
              <a:t> </a:t>
            </a:r>
            <a:r>
              <a:rPr lang="ru-RU" dirty="0" err="1"/>
              <a:t>кезектеги</a:t>
            </a:r>
            <a:r>
              <a:rPr lang="ru-RU" dirty="0"/>
              <a:t> </a:t>
            </a:r>
            <a:r>
              <a:rPr lang="ru-RU" dirty="0" err="1"/>
              <a:t>отуруму</a:t>
            </a:r>
            <a:r>
              <a:rPr lang="ru-RU" dirty="0"/>
              <a:t> </a:t>
            </a:r>
            <a:r>
              <a:rPr lang="ru-RU" dirty="0" err="1"/>
              <a:t>болуп</a:t>
            </a:r>
            <a:r>
              <a:rPr lang="ru-RU" dirty="0"/>
              <a:t> </a:t>
            </a:r>
            <a:r>
              <a:rPr lang="ru-RU" dirty="0" err="1"/>
              <a:t>отту</a:t>
            </a:r>
            <a:r>
              <a:rPr lang="ru-RU" dirty="0"/>
              <a:t>. </a:t>
            </a:r>
            <a:r>
              <a:rPr lang="ru-RU" dirty="0" err="1"/>
              <a:t>Отурумда</a:t>
            </a:r>
            <a:r>
              <a:rPr lang="ru-RU" dirty="0"/>
              <a:t>: 1. </a:t>
            </a:r>
            <a:r>
              <a:rPr lang="ru-RU" dirty="0" err="1"/>
              <a:t>Студенттердин</a:t>
            </a:r>
            <a:r>
              <a:rPr lang="ru-RU" dirty="0"/>
              <a:t> </a:t>
            </a:r>
            <a:r>
              <a:rPr lang="ru-RU" dirty="0" err="1"/>
              <a:t>сабакка</a:t>
            </a:r>
            <a:r>
              <a:rPr lang="ru-RU" dirty="0"/>
              <a:t> </a:t>
            </a:r>
            <a:r>
              <a:rPr lang="ru-RU" dirty="0" err="1"/>
              <a:t>катышуусу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жетишуусу</a:t>
            </a:r>
            <a:r>
              <a:rPr lang="ru-RU" dirty="0"/>
              <a:t> </a:t>
            </a:r>
            <a:r>
              <a:rPr lang="ru-RU" dirty="0" err="1"/>
              <a:t>боюнча</a:t>
            </a:r>
            <a:r>
              <a:rPr lang="ru-RU" dirty="0"/>
              <a:t> 2. </a:t>
            </a:r>
            <a:r>
              <a:rPr lang="ru-RU" dirty="0" err="1"/>
              <a:t>Аккредитацияга</a:t>
            </a:r>
            <a:r>
              <a:rPr lang="ru-RU" dirty="0"/>
              <a:t> </a:t>
            </a:r>
            <a:r>
              <a:rPr lang="ru-RU" dirty="0" err="1"/>
              <a:t>даярдык</a:t>
            </a:r>
            <a:r>
              <a:rPr lang="ru-RU" dirty="0"/>
              <a:t> </a:t>
            </a:r>
            <a:r>
              <a:rPr lang="ru-RU" dirty="0" err="1"/>
              <a:t>коруу</a:t>
            </a:r>
            <a:r>
              <a:rPr lang="ru-RU" dirty="0"/>
              <a:t> 3. Жаны </a:t>
            </a:r>
            <a:r>
              <a:rPr lang="ru-RU" dirty="0" err="1"/>
              <a:t>баалоо</a:t>
            </a:r>
            <a:r>
              <a:rPr lang="ru-RU" dirty="0"/>
              <a:t> </a:t>
            </a:r>
            <a:r>
              <a:rPr lang="ru-RU" dirty="0" err="1"/>
              <a:t>системасын</a:t>
            </a:r>
            <a:r>
              <a:rPr lang="ru-RU" dirty="0"/>
              <a:t> </a:t>
            </a:r>
            <a:r>
              <a:rPr lang="ru-RU" dirty="0" err="1"/>
              <a:t>ишке</a:t>
            </a:r>
            <a:r>
              <a:rPr lang="ru-RU" dirty="0"/>
              <a:t> </a:t>
            </a:r>
            <a:r>
              <a:rPr lang="ru-RU" dirty="0" err="1"/>
              <a:t>ашуусу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группалык</a:t>
            </a:r>
            <a:r>
              <a:rPr lang="ru-RU" dirty="0"/>
              <a:t> </a:t>
            </a:r>
            <a:r>
              <a:rPr lang="ru-RU" dirty="0" err="1"/>
              <a:t>журналдар</a:t>
            </a:r>
            <a:r>
              <a:rPr lang="ru-RU" dirty="0"/>
              <a:t> </a:t>
            </a:r>
            <a:r>
              <a:rPr lang="ru-RU" dirty="0" err="1"/>
              <a:t>боюнча</a:t>
            </a:r>
            <a:r>
              <a:rPr lang="ru-RU" dirty="0"/>
              <a:t> 4. </a:t>
            </a:r>
            <a:r>
              <a:rPr lang="ru-RU" dirty="0" err="1"/>
              <a:t>Кафедрадагы</a:t>
            </a:r>
            <a:r>
              <a:rPr lang="ru-RU" dirty="0"/>
              <a:t> </a:t>
            </a:r>
            <a:r>
              <a:rPr lang="ru-RU" dirty="0" err="1"/>
              <a:t>окутуучулардын</a:t>
            </a:r>
            <a:r>
              <a:rPr lang="ru-RU" dirty="0"/>
              <a:t> </a:t>
            </a:r>
            <a:r>
              <a:rPr lang="ru-RU" dirty="0" err="1"/>
              <a:t>ишин</a:t>
            </a:r>
            <a:r>
              <a:rPr lang="ru-RU" dirty="0"/>
              <a:t> </a:t>
            </a:r>
            <a:r>
              <a:rPr lang="ru-RU" dirty="0" err="1"/>
              <a:t>изилдоо</a:t>
            </a:r>
            <a:r>
              <a:rPr lang="ru-RU" dirty="0"/>
              <a:t> </a:t>
            </a:r>
            <a:r>
              <a:rPr lang="ru-RU" dirty="0" err="1"/>
              <a:t>боюнча</a:t>
            </a:r>
            <a:r>
              <a:rPr lang="ru-RU" dirty="0"/>
              <a:t> 5. Ар </a:t>
            </a:r>
            <a:r>
              <a:rPr lang="ru-RU" dirty="0" err="1"/>
              <a:t>турдуу</a:t>
            </a:r>
            <a:r>
              <a:rPr lang="ru-RU" dirty="0"/>
              <a:t> </a:t>
            </a:r>
            <a:r>
              <a:rPr lang="ru-RU" dirty="0" err="1"/>
              <a:t>маселелер</a:t>
            </a:r>
            <a:r>
              <a:rPr lang="ru-RU" dirty="0"/>
              <a:t> 5.1 </a:t>
            </a:r>
            <a:r>
              <a:rPr lang="ru-RU" dirty="0" err="1"/>
              <a:t>ОшМУнун</a:t>
            </a:r>
            <a:r>
              <a:rPr lang="ru-RU" dirty="0"/>
              <a:t> </a:t>
            </a:r>
            <a:r>
              <a:rPr lang="ru-RU" dirty="0" err="1"/>
              <a:t>ректорлугуна</a:t>
            </a:r>
            <a:r>
              <a:rPr lang="ru-RU" dirty="0"/>
              <a:t> </a:t>
            </a:r>
            <a:r>
              <a:rPr lang="ru-RU" dirty="0" err="1"/>
              <a:t>сунуштоо</a:t>
            </a:r>
            <a:r>
              <a:rPr lang="ru-RU" dirty="0"/>
              <a:t> </a:t>
            </a:r>
            <a:r>
              <a:rPr lang="ru-RU" dirty="0" err="1"/>
              <a:t>боюнча</a:t>
            </a:r>
            <a:r>
              <a:rPr lang="ru-RU" dirty="0"/>
              <a:t> 5.2 </a:t>
            </a:r>
            <a:r>
              <a:rPr lang="ru-RU" dirty="0" err="1"/>
              <a:t>Студентердин</a:t>
            </a:r>
            <a:r>
              <a:rPr lang="ru-RU" dirty="0"/>
              <a:t> </a:t>
            </a:r>
            <a:r>
              <a:rPr lang="ru-RU" dirty="0" err="1"/>
              <a:t>илимий</a:t>
            </a:r>
            <a:r>
              <a:rPr lang="ru-RU" dirty="0"/>
              <a:t> </a:t>
            </a:r>
            <a:r>
              <a:rPr lang="ru-RU" dirty="0" err="1"/>
              <a:t>ийрими</a:t>
            </a:r>
            <a:r>
              <a:rPr lang="ru-RU" dirty="0"/>
              <a:t> </a:t>
            </a:r>
            <a:r>
              <a:rPr lang="ru-RU" dirty="0" err="1"/>
              <a:t>боюнча</a:t>
            </a:r>
            <a:r>
              <a:rPr lang="ru-RU" dirty="0"/>
              <a:t> </a:t>
            </a:r>
            <a:r>
              <a:rPr lang="ru-RU" dirty="0" err="1"/>
              <a:t>маселелер</a:t>
            </a:r>
            <a:r>
              <a:rPr lang="ru-RU" dirty="0"/>
              <a:t> </a:t>
            </a:r>
            <a:r>
              <a:rPr lang="ru-RU" dirty="0" err="1"/>
              <a:t>каралып</a:t>
            </a:r>
            <a:r>
              <a:rPr lang="ru-RU" dirty="0"/>
              <a:t>, </a:t>
            </a:r>
            <a:r>
              <a:rPr lang="ru-RU" dirty="0" err="1"/>
              <a:t>талкууга</a:t>
            </a:r>
            <a:r>
              <a:rPr lang="ru-RU" dirty="0"/>
              <a:t> </a:t>
            </a:r>
            <a:r>
              <a:rPr lang="ru-RU" dirty="0" err="1"/>
              <a:t>алынып</a:t>
            </a:r>
            <a:r>
              <a:rPr lang="ru-RU" dirty="0"/>
              <a:t>, </a:t>
            </a:r>
            <a:r>
              <a:rPr lang="ru-RU" dirty="0" err="1"/>
              <a:t>тийиштуу</a:t>
            </a:r>
            <a:r>
              <a:rPr lang="ru-RU" dirty="0"/>
              <a:t> </a:t>
            </a:r>
            <a:r>
              <a:rPr lang="ru-RU" dirty="0" err="1"/>
              <a:t>токтомдор</a:t>
            </a:r>
            <a:r>
              <a:rPr lang="ru-RU" dirty="0"/>
              <a:t> </a:t>
            </a:r>
            <a:r>
              <a:rPr lang="ru-RU" dirty="0" err="1"/>
              <a:t>чыгарылды</a:t>
            </a:r>
            <a:r>
              <a:rPr lang="ru-RU" dirty="0"/>
              <a:t>.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910382" y="4077072"/>
            <a:ext cx="7297514" cy="2682044"/>
            <a:chOff x="910382" y="4077072"/>
            <a:chExt cx="7297514" cy="2682044"/>
          </a:xfrm>
        </p:grpSpPr>
        <p:pic>
          <p:nvPicPr>
            <p:cNvPr id="16386" name="Picture 2" descr="C:\Users\Сфь\Desktop\Годовой отчет УМК\Ош мамлекеттик университети_files\JPG-20191019123956-aabdrazakova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382" y="4077072"/>
              <a:ext cx="3515883" cy="2636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87" name="Picture 3" descr="C:\Users\Сфь\Desktop\Годовой отчет УМК\Ош мамлекеттик университети_files\JPG-20191019124006-aabdrazakov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4086200"/>
              <a:ext cx="3563888" cy="2672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279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Аккредитация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билим</a:t>
            </a:r>
            <a:r>
              <a:rPr lang="ru-RU" dirty="0"/>
              <a:t> </a:t>
            </a:r>
            <a:r>
              <a:rPr lang="ru-RU" dirty="0" err="1"/>
              <a:t>берүүнүн</a:t>
            </a:r>
            <a:r>
              <a:rPr lang="ru-RU" dirty="0"/>
              <a:t> </a:t>
            </a:r>
            <a:r>
              <a:rPr lang="ru-RU" dirty="0" err="1"/>
              <a:t>сапаты</a:t>
            </a:r>
            <a:r>
              <a:rPr lang="ru-RU" dirty="0"/>
              <a:t> </a:t>
            </a:r>
            <a:r>
              <a:rPr lang="ru-RU" dirty="0" err="1"/>
              <a:t>багытындагы</a:t>
            </a:r>
            <a:r>
              <a:rPr lang="ru-RU" dirty="0"/>
              <a:t> </a:t>
            </a:r>
            <a:r>
              <a:rPr lang="ru-RU" dirty="0" err="1"/>
              <a:t>иштери</a:t>
            </a:r>
            <a:r>
              <a:rPr lang="ru-RU" dirty="0"/>
              <a:t> </a:t>
            </a:r>
            <a:r>
              <a:rPr lang="ru-RU" dirty="0" smtClean="0"/>
              <a:t>3.3-3.4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2616404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Профессордук-окутуучулук</a:t>
            </a:r>
            <a:r>
              <a:rPr lang="ru-RU" dirty="0"/>
              <a:t> </a:t>
            </a:r>
            <a:r>
              <a:rPr lang="ru-RU" dirty="0" err="1"/>
              <a:t>курамдын</a:t>
            </a:r>
            <a:r>
              <a:rPr lang="ru-RU" dirty="0"/>
              <a:t> </a:t>
            </a:r>
            <a:r>
              <a:rPr lang="ru-RU" dirty="0" err="1"/>
              <a:t>мүчөлөрү</a:t>
            </a:r>
            <a:r>
              <a:rPr lang="ru-RU" dirty="0"/>
              <a:t> </a:t>
            </a:r>
            <a:r>
              <a:rPr lang="ru-RU" dirty="0" err="1"/>
              <a:t>үчүн</a:t>
            </a:r>
            <a:r>
              <a:rPr lang="ru-RU" dirty="0"/>
              <a:t> </a:t>
            </a:r>
            <a:r>
              <a:rPr lang="ru-RU" dirty="0" err="1"/>
              <a:t>аккредитацияга</a:t>
            </a:r>
            <a:r>
              <a:rPr lang="ru-RU" dirty="0"/>
              <a:t> </a:t>
            </a:r>
            <a:r>
              <a:rPr lang="ru-RU" dirty="0" err="1"/>
              <a:t>даярдануу</a:t>
            </a:r>
            <a:r>
              <a:rPr lang="ru-RU" dirty="0"/>
              <a:t>, </a:t>
            </a:r>
            <a:r>
              <a:rPr lang="ru-RU" dirty="0" err="1"/>
              <a:t>өздүк</a:t>
            </a:r>
            <a:r>
              <a:rPr lang="ru-RU" dirty="0"/>
              <a:t> </a:t>
            </a:r>
            <a:r>
              <a:rPr lang="ru-RU" dirty="0" err="1"/>
              <a:t>отчетту</a:t>
            </a:r>
            <a:r>
              <a:rPr lang="ru-RU" dirty="0"/>
              <a:t> </a:t>
            </a:r>
            <a:r>
              <a:rPr lang="ru-RU" dirty="0" err="1"/>
              <a:t>уюштуруу</a:t>
            </a:r>
            <a:r>
              <a:rPr lang="ru-RU" dirty="0"/>
              <a:t> </a:t>
            </a:r>
            <a:r>
              <a:rPr lang="ru-RU" dirty="0" err="1"/>
              <a:t>боюнча</a:t>
            </a:r>
            <a:r>
              <a:rPr lang="ru-RU" dirty="0"/>
              <a:t> </a:t>
            </a:r>
            <a:r>
              <a:rPr lang="ru-RU" dirty="0" err="1"/>
              <a:t>семинарларды</a:t>
            </a:r>
            <a:r>
              <a:rPr lang="ru-RU" dirty="0"/>
              <a:t> </a:t>
            </a:r>
            <a:r>
              <a:rPr lang="ru-RU" dirty="0" err="1" smtClean="0"/>
              <a:t>уюштуруу</a:t>
            </a:r>
            <a:endParaRPr lang="ru-RU" dirty="0" smtClean="0"/>
          </a:p>
          <a:p>
            <a:r>
              <a:rPr lang="ru-RU" dirty="0" err="1"/>
              <a:t>Аккредитацияга</a:t>
            </a:r>
            <a:r>
              <a:rPr lang="ru-RU" dirty="0"/>
              <a:t> </a:t>
            </a:r>
            <a:r>
              <a:rPr lang="ru-RU" dirty="0" err="1"/>
              <a:t>даярдануу</a:t>
            </a:r>
            <a:r>
              <a:rPr lang="ru-RU" dirty="0"/>
              <a:t> </a:t>
            </a:r>
            <a:r>
              <a:rPr lang="ru-RU" dirty="0" err="1"/>
              <a:t>алкагындагы</a:t>
            </a:r>
            <a:r>
              <a:rPr lang="ru-RU" dirty="0"/>
              <a:t> </a:t>
            </a:r>
            <a:r>
              <a:rPr lang="ru-RU" dirty="0" err="1"/>
              <a:t>иш</a:t>
            </a:r>
            <a:r>
              <a:rPr lang="ru-RU" dirty="0"/>
              <a:t> </a:t>
            </a:r>
            <a:r>
              <a:rPr lang="ru-RU" dirty="0" err="1"/>
              <a:t>пландарынын</a:t>
            </a:r>
            <a:r>
              <a:rPr lang="ru-RU" dirty="0"/>
              <a:t> </a:t>
            </a:r>
            <a:r>
              <a:rPr lang="ru-RU" dirty="0" err="1"/>
              <a:t>аткарылышын</a:t>
            </a:r>
            <a:r>
              <a:rPr lang="ru-RU" dirty="0"/>
              <a:t> </a:t>
            </a:r>
            <a:r>
              <a:rPr lang="ru-RU" dirty="0" err="1"/>
              <a:t>көзөмөлгө</a:t>
            </a:r>
            <a:r>
              <a:rPr lang="ru-RU" dirty="0"/>
              <a:t> </a:t>
            </a:r>
            <a:r>
              <a:rPr lang="ru-RU" dirty="0" err="1"/>
              <a:t>алуу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smtClean="0"/>
              <a:t>15.11.19ж</a:t>
            </a:r>
            <a:r>
              <a:rPr lang="ru-RU" dirty="0"/>
              <a:t>. Эл </a:t>
            </a:r>
            <a:r>
              <a:rPr lang="ru-RU" dirty="0" err="1"/>
              <a:t>аралык</a:t>
            </a:r>
            <a:r>
              <a:rPr lang="ru-RU" dirty="0"/>
              <a:t> медицина </a:t>
            </a:r>
            <a:r>
              <a:rPr lang="ru-RU" dirty="0" err="1"/>
              <a:t>факультетинде</a:t>
            </a:r>
            <a:r>
              <a:rPr lang="ru-RU" dirty="0"/>
              <a:t> </a:t>
            </a:r>
            <a:r>
              <a:rPr lang="ru-RU" dirty="0" err="1"/>
              <a:t>кезексиз</a:t>
            </a:r>
            <a:r>
              <a:rPr lang="ru-RU" dirty="0"/>
              <a:t> </a:t>
            </a:r>
            <a:r>
              <a:rPr lang="ru-RU" dirty="0" err="1"/>
              <a:t>чогулуш</a:t>
            </a:r>
            <a:r>
              <a:rPr lang="ru-RU" dirty="0"/>
              <a:t> </a:t>
            </a:r>
            <a:r>
              <a:rPr lang="ru-RU" dirty="0" err="1"/>
              <a:t>болуп</a:t>
            </a:r>
            <a:r>
              <a:rPr lang="ru-RU" dirty="0"/>
              <a:t> </a:t>
            </a:r>
            <a:r>
              <a:rPr lang="ru-RU" dirty="0" err="1"/>
              <a:t>отту</a:t>
            </a:r>
            <a:r>
              <a:rPr lang="ru-RU" dirty="0" smtClean="0"/>
              <a:t>. </a:t>
            </a:r>
            <a:r>
              <a:rPr lang="ru-RU" dirty="0" err="1" smtClean="0"/>
              <a:t>Анда</a:t>
            </a:r>
            <a:r>
              <a:rPr lang="ru-RU" dirty="0" smtClean="0"/>
              <a:t> </a:t>
            </a:r>
            <a:r>
              <a:rPr lang="ru-RU" dirty="0" err="1"/>
              <a:t>аккредитацияга</a:t>
            </a:r>
            <a:r>
              <a:rPr lang="ru-RU" dirty="0"/>
              <a:t> карата </a:t>
            </a:r>
            <a:r>
              <a:rPr lang="ru-RU" dirty="0" err="1"/>
              <a:t>жасалып</a:t>
            </a:r>
            <a:r>
              <a:rPr lang="ru-RU" dirty="0"/>
              <a:t> </a:t>
            </a:r>
            <a:r>
              <a:rPr lang="ru-RU" dirty="0" err="1"/>
              <a:t>жаткан</a:t>
            </a:r>
            <a:r>
              <a:rPr lang="ru-RU" dirty="0"/>
              <a:t> </a:t>
            </a:r>
            <a:r>
              <a:rPr lang="ru-RU" dirty="0" err="1"/>
              <a:t>иштер</a:t>
            </a:r>
            <a:r>
              <a:rPr lang="ru-RU" dirty="0"/>
              <a:t> </a:t>
            </a:r>
            <a:r>
              <a:rPr lang="ru-RU" dirty="0" err="1"/>
              <a:t>боюнча</a:t>
            </a:r>
            <a:r>
              <a:rPr lang="ru-RU" dirty="0"/>
              <a:t> </a:t>
            </a:r>
            <a:r>
              <a:rPr lang="ru-RU" dirty="0" err="1"/>
              <a:t>талкуу</a:t>
            </a:r>
            <a:r>
              <a:rPr lang="ru-RU" dirty="0"/>
              <a:t> </a:t>
            </a:r>
            <a:r>
              <a:rPr lang="ru-RU" dirty="0" err="1"/>
              <a:t>болуп</a:t>
            </a:r>
            <a:r>
              <a:rPr lang="ru-RU" dirty="0"/>
              <a:t>, </a:t>
            </a:r>
            <a:r>
              <a:rPr lang="ru-RU" dirty="0" err="1"/>
              <a:t>факультеттин</a:t>
            </a:r>
            <a:r>
              <a:rPr lang="ru-RU" dirty="0"/>
              <a:t> ОМК </a:t>
            </a:r>
            <a:r>
              <a:rPr lang="ru-RU" dirty="0" err="1"/>
              <a:t>торагасы</a:t>
            </a:r>
            <a:r>
              <a:rPr lang="ru-RU" dirty="0"/>
              <a:t> </a:t>
            </a:r>
            <a:r>
              <a:rPr lang="ru-RU" dirty="0" err="1"/>
              <a:t>Сакибаев</a:t>
            </a:r>
            <a:r>
              <a:rPr lang="ru-RU" dirty="0"/>
              <a:t> К.Ш</a:t>
            </a:r>
            <a:r>
              <a:rPr lang="ru-RU" dirty="0" smtClean="0"/>
              <a:t>. </a:t>
            </a:r>
            <a:r>
              <a:rPr lang="ru-RU" dirty="0" err="1" smtClean="0"/>
              <a:t>аккредитациялык</a:t>
            </a:r>
            <a:r>
              <a:rPr lang="ru-RU" dirty="0" smtClean="0"/>
              <a:t> </a:t>
            </a:r>
            <a:r>
              <a:rPr lang="ru-RU" dirty="0" err="1"/>
              <a:t>жумушчу</a:t>
            </a:r>
            <a:r>
              <a:rPr lang="ru-RU" dirty="0"/>
              <a:t> </a:t>
            </a:r>
            <a:r>
              <a:rPr lang="ru-RU" dirty="0" err="1"/>
              <a:t>топтордун</a:t>
            </a:r>
            <a:r>
              <a:rPr lang="ru-RU" dirty="0"/>
              <a:t> </a:t>
            </a:r>
            <a:r>
              <a:rPr lang="ru-RU" dirty="0" err="1"/>
              <a:t>оздук</a:t>
            </a:r>
            <a:r>
              <a:rPr lang="ru-RU" dirty="0"/>
              <a:t> </a:t>
            </a:r>
            <a:r>
              <a:rPr lang="ru-RU" dirty="0" err="1"/>
              <a:t>баалоо</a:t>
            </a:r>
            <a:r>
              <a:rPr lang="ru-RU" dirty="0"/>
              <a:t> планы </a:t>
            </a:r>
            <a:r>
              <a:rPr lang="ru-RU" dirty="0" err="1"/>
              <a:t>боюнча</a:t>
            </a:r>
            <a:r>
              <a:rPr lang="ru-RU" dirty="0"/>
              <a:t> </a:t>
            </a:r>
            <a:r>
              <a:rPr lang="ru-RU" dirty="0" err="1"/>
              <a:t>тушундурмо</a:t>
            </a:r>
            <a:r>
              <a:rPr lang="ru-RU" dirty="0"/>
              <a:t> </a:t>
            </a:r>
            <a:r>
              <a:rPr lang="ru-RU" dirty="0" err="1"/>
              <a:t>берди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жургузуло</a:t>
            </a:r>
            <a:r>
              <a:rPr lang="ru-RU" dirty="0"/>
              <a:t> </a:t>
            </a:r>
            <a:r>
              <a:rPr lang="ru-RU" dirty="0" err="1"/>
              <a:t>турган</a:t>
            </a:r>
            <a:r>
              <a:rPr lang="ru-RU" dirty="0"/>
              <a:t> </a:t>
            </a:r>
            <a:r>
              <a:rPr lang="ru-RU" dirty="0" err="1"/>
              <a:t>иштер</a:t>
            </a:r>
            <a:r>
              <a:rPr lang="ru-RU" dirty="0"/>
              <a:t> </a:t>
            </a:r>
            <a:r>
              <a:rPr lang="ru-RU" dirty="0" err="1"/>
              <a:t>боюнча</a:t>
            </a:r>
            <a:r>
              <a:rPr lang="ru-RU" dirty="0"/>
              <a:t> </a:t>
            </a:r>
            <a:r>
              <a:rPr lang="ru-RU" dirty="0" err="1"/>
              <a:t>багыт</a:t>
            </a:r>
            <a:r>
              <a:rPr lang="ru-RU" dirty="0"/>
              <a:t> </a:t>
            </a:r>
            <a:r>
              <a:rPr lang="ru-RU" dirty="0" err="1"/>
              <a:t>корсотуп</a:t>
            </a:r>
            <a:r>
              <a:rPr lang="ru-RU" dirty="0"/>
              <a:t> </a:t>
            </a:r>
            <a:r>
              <a:rPr lang="ru-RU" dirty="0" err="1"/>
              <a:t>отту</a:t>
            </a:r>
            <a:r>
              <a:rPr lang="ru-RU" dirty="0"/>
              <a:t>. </a:t>
            </a:r>
            <a:r>
              <a:rPr lang="en-US" dirty="0"/>
              <a:t>https://www.oshsu.kg/news/new/?lg=2&amp;id_parent=3540&amp;id2=12620&amp;list=6 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67544" y="3563476"/>
            <a:ext cx="8280920" cy="2899965"/>
            <a:chOff x="251520" y="3573016"/>
            <a:chExt cx="8280920" cy="2899965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573016"/>
              <a:ext cx="4248472" cy="28999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3573016"/>
              <a:ext cx="4032448" cy="2880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777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Аккредитация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билим</a:t>
            </a:r>
            <a:r>
              <a:rPr lang="ru-RU" dirty="0"/>
              <a:t> </a:t>
            </a:r>
            <a:r>
              <a:rPr lang="ru-RU" dirty="0" err="1"/>
              <a:t>берүүнүн</a:t>
            </a:r>
            <a:r>
              <a:rPr lang="ru-RU" dirty="0"/>
              <a:t> </a:t>
            </a:r>
            <a:r>
              <a:rPr lang="ru-RU" dirty="0" err="1"/>
              <a:t>сапаты</a:t>
            </a:r>
            <a:r>
              <a:rPr lang="ru-RU" dirty="0"/>
              <a:t> </a:t>
            </a:r>
            <a:r>
              <a:rPr lang="ru-RU" dirty="0" err="1"/>
              <a:t>багытындагы</a:t>
            </a:r>
            <a:r>
              <a:rPr lang="ru-RU" dirty="0"/>
              <a:t> </a:t>
            </a:r>
            <a:r>
              <a:rPr lang="ru-RU" dirty="0" err="1"/>
              <a:t>иштери</a:t>
            </a:r>
            <a:r>
              <a:rPr lang="ru-RU" dirty="0"/>
              <a:t> </a:t>
            </a:r>
            <a:r>
              <a:rPr lang="ru-RU" dirty="0" smtClean="0"/>
              <a:t>3.5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1691042"/>
          </a:xfrm>
        </p:spPr>
        <p:txBody>
          <a:bodyPr/>
          <a:lstStyle/>
          <a:p>
            <a:r>
              <a:rPr lang="ru-RU" dirty="0" err="1"/>
              <a:t>Аккредитацияга</a:t>
            </a:r>
            <a:r>
              <a:rPr lang="ru-RU" dirty="0"/>
              <a:t> </a:t>
            </a:r>
            <a:r>
              <a:rPr lang="ru-RU" dirty="0" err="1"/>
              <a:t>даярдануу</a:t>
            </a:r>
            <a:r>
              <a:rPr lang="ru-RU" dirty="0"/>
              <a:t>, </a:t>
            </a:r>
            <a:r>
              <a:rPr lang="ru-RU" dirty="0" err="1"/>
              <a:t>окуу-усулдук</a:t>
            </a:r>
            <a:r>
              <a:rPr lang="ru-RU" dirty="0"/>
              <a:t> </a:t>
            </a:r>
            <a:r>
              <a:rPr lang="ru-RU" dirty="0" err="1"/>
              <a:t>иш</a:t>
            </a:r>
            <a:r>
              <a:rPr lang="ru-RU" dirty="0"/>
              <a:t> </a:t>
            </a:r>
            <a:r>
              <a:rPr lang="ru-RU" dirty="0" err="1"/>
              <a:t>чаралар</a:t>
            </a:r>
            <a:r>
              <a:rPr lang="ru-RU" dirty="0"/>
              <a:t>, </a:t>
            </a:r>
            <a:r>
              <a:rPr lang="ru-RU" dirty="0" err="1"/>
              <a:t>илимий-изилдөө</a:t>
            </a:r>
            <a:r>
              <a:rPr lang="ru-RU" dirty="0"/>
              <a:t> </a:t>
            </a:r>
            <a:r>
              <a:rPr lang="ru-RU" dirty="0" err="1"/>
              <a:t>иштери</a:t>
            </a:r>
            <a:r>
              <a:rPr lang="ru-RU" dirty="0"/>
              <a:t>, квалификация </a:t>
            </a:r>
            <a:r>
              <a:rPr lang="ru-RU" dirty="0" err="1"/>
              <a:t>жогорулатуу</a:t>
            </a:r>
            <a:r>
              <a:rPr lang="ru-RU" dirty="0"/>
              <a:t> </a:t>
            </a:r>
            <a:r>
              <a:rPr lang="ru-RU" dirty="0" err="1"/>
              <a:t>боюнча</a:t>
            </a:r>
            <a:r>
              <a:rPr lang="ru-RU" dirty="0"/>
              <a:t> </a:t>
            </a:r>
            <a:r>
              <a:rPr lang="ru-RU" dirty="0" err="1"/>
              <a:t>иш</a:t>
            </a:r>
            <a:r>
              <a:rPr lang="ru-RU" dirty="0"/>
              <a:t> </a:t>
            </a:r>
            <a:r>
              <a:rPr lang="ru-RU" dirty="0" err="1"/>
              <a:t>чараларды</a:t>
            </a:r>
            <a:r>
              <a:rPr lang="ru-RU" dirty="0"/>
              <a:t> </a:t>
            </a:r>
            <a:r>
              <a:rPr lang="ru-RU" dirty="0" err="1"/>
              <a:t>уюштуруу</a:t>
            </a:r>
            <a:r>
              <a:rPr lang="ru-RU" dirty="0"/>
              <a:t>, фото </a:t>
            </a:r>
            <a:r>
              <a:rPr lang="ru-RU" dirty="0" err="1"/>
              <a:t>отчетторунун</a:t>
            </a:r>
            <a:r>
              <a:rPr lang="ru-RU" dirty="0"/>
              <a:t> </a:t>
            </a:r>
            <a:r>
              <a:rPr lang="ru-RU" dirty="0" err="1"/>
              <a:t>кафедранын</a:t>
            </a:r>
            <a:r>
              <a:rPr lang="ru-RU" dirty="0"/>
              <a:t> </a:t>
            </a:r>
            <a:r>
              <a:rPr lang="ru-RU" dirty="0" err="1"/>
              <a:t>электрондук</a:t>
            </a:r>
            <a:r>
              <a:rPr lang="ru-RU" dirty="0"/>
              <a:t> </a:t>
            </a:r>
            <a:r>
              <a:rPr lang="ru-RU" dirty="0" err="1"/>
              <a:t>баракчасына</a:t>
            </a:r>
            <a:r>
              <a:rPr lang="ru-RU" dirty="0"/>
              <a:t> </a:t>
            </a:r>
            <a:r>
              <a:rPr lang="ru-RU" dirty="0" err="1"/>
              <a:t>жүктөлүшүн</a:t>
            </a:r>
            <a:r>
              <a:rPr lang="ru-RU" dirty="0"/>
              <a:t> </a:t>
            </a:r>
            <a:r>
              <a:rPr lang="ru-RU" dirty="0" err="1"/>
              <a:t>көзөмөлдөө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Көз</a:t>
            </a:r>
            <a:r>
              <a:rPr lang="ru-RU" dirty="0" smtClean="0"/>
              <a:t> </a:t>
            </a:r>
            <a:r>
              <a:rPr lang="ru-RU" dirty="0" err="1"/>
              <a:t>карандысыз</a:t>
            </a:r>
            <a:r>
              <a:rPr lang="ru-RU" dirty="0"/>
              <a:t> </a:t>
            </a:r>
            <a:r>
              <a:rPr lang="ru-RU" dirty="0" err="1" smtClean="0"/>
              <a:t>аккредитациялоонун</a:t>
            </a:r>
            <a:r>
              <a:rPr lang="ru-RU" dirty="0" smtClean="0"/>
              <a:t> </a:t>
            </a:r>
            <a:r>
              <a:rPr lang="ru-RU" dirty="0" err="1" smtClean="0"/>
              <a:t>талаптарына</a:t>
            </a:r>
            <a:r>
              <a:rPr lang="ru-RU" dirty="0" smtClean="0"/>
              <a:t> </a:t>
            </a:r>
            <a:r>
              <a:rPr lang="ru-RU" dirty="0" err="1"/>
              <a:t>ылайык</a:t>
            </a:r>
            <a:r>
              <a:rPr lang="ru-RU" dirty="0"/>
              <a:t> </a:t>
            </a:r>
            <a:r>
              <a:rPr lang="ru-RU" dirty="0" err="1" smtClean="0"/>
              <a:t>актуалдуу</a:t>
            </a:r>
            <a:r>
              <a:rPr lang="ru-RU" dirty="0" smtClean="0"/>
              <a:t> </a:t>
            </a:r>
            <a:r>
              <a:rPr lang="ru-RU" dirty="0" err="1" smtClean="0"/>
              <a:t>масалелер</a:t>
            </a:r>
            <a:r>
              <a:rPr lang="ru-RU" dirty="0" smtClean="0"/>
              <a:t> </a:t>
            </a:r>
            <a:r>
              <a:rPr lang="ru-RU" dirty="0" err="1"/>
              <a:t>абалга</a:t>
            </a:r>
            <a:r>
              <a:rPr lang="ru-RU" dirty="0"/>
              <a:t> </a:t>
            </a:r>
            <a:r>
              <a:rPr lang="ru-RU" dirty="0" err="1" smtClean="0"/>
              <a:t>келтируу</a:t>
            </a:r>
            <a:r>
              <a:rPr lang="ru-RU" dirty="0" smtClean="0"/>
              <a:t> </a:t>
            </a:r>
            <a:r>
              <a:rPr lang="ru-RU" dirty="0" err="1" smtClean="0"/>
              <a:t>максатында</a:t>
            </a:r>
            <a:r>
              <a:rPr lang="ru-RU" dirty="0" smtClean="0"/>
              <a:t> </a:t>
            </a:r>
            <a:r>
              <a:rPr lang="ru-RU" dirty="0" err="1" smtClean="0"/>
              <a:t>уюштурулууда</a:t>
            </a:r>
            <a:r>
              <a:rPr lang="ru-RU" dirty="0" smtClean="0"/>
              <a:t>. </a:t>
            </a:r>
            <a:r>
              <a:rPr lang="ru-RU" dirty="0" err="1" smtClean="0"/>
              <a:t>Факультеттин</a:t>
            </a:r>
            <a:r>
              <a:rPr lang="ru-RU" dirty="0" smtClean="0"/>
              <a:t> </a:t>
            </a:r>
            <a:r>
              <a:rPr lang="ru-RU" dirty="0" err="1" smtClean="0"/>
              <a:t>сайтына</a:t>
            </a:r>
            <a:r>
              <a:rPr lang="ru-RU" dirty="0" smtClean="0"/>
              <a:t> </a:t>
            </a:r>
            <a:r>
              <a:rPr lang="ru-RU" dirty="0" err="1" smtClean="0"/>
              <a:t>жана</a:t>
            </a:r>
            <a:r>
              <a:rPr lang="ru-RU" dirty="0" smtClean="0"/>
              <a:t> </a:t>
            </a:r>
            <a:r>
              <a:rPr lang="ru-RU" dirty="0" err="1" smtClean="0"/>
              <a:t>фейсбук</a:t>
            </a:r>
            <a:r>
              <a:rPr lang="ru-RU" dirty="0" smtClean="0"/>
              <a:t> </a:t>
            </a:r>
            <a:r>
              <a:rPr lang="ru-RU" dirty="0" err="1" smtClean="0"/>
              <a:t>баракчасына</a:t>
            </a:r>
            <a:r>
              <a:rPr lang="ru-RU" dirty="0" smtClean="0"/>
              <a:t> </a:t>
            </a:r>
            <a:r>
              <a:rPr lang="ru-RU" dirty="0" err="1" smtClean="0"/>
              <a:t>маалыматтар</a:t>
            </a:r>
            <a:r>
              <a:rPr lang="ru-RU" dirty="0" smtClean="0"/>
              <a:t> </a:t>
            </a:r>
            <a:r>
              <a:rPr lang="ru-RU" dirty="0" err="1" smtClean="0"/>
              <a:t>узгултуксуз</a:t>
            </a:r>
            <a:r>
              <a:rPr lang="ru-RU" dirty="0" smtClean="0"/>
              <a:t> </a:t>
            </a:r>
            <a:r>
              <a:rPr lang="ru-RU" dirty="0" err="1" smtClean="0"/>
              <a:t>жуктолуп</a:t>
            </a:r>
            <a:r>
              <a:rPr lang="ru-RU" dirty="0" smtClean="0"/>
              <a:t> </a:t>
            </a:r>
            <a:r>
              <a:rPr lang="ru-RU" dirty="0" err="1" smtClean="0"/>
              <a:t>жатты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630" y="2996952"/>
            <a:ext cx="4431998" cy="319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705452"/>
            <a:ext cx="4680519" cy="392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43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Аккредитация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билим</a:t>
            </a:r>
            <a:r>
              <a:rPr lang="ru-RU" dirty="0"/>
              <a:t> </a:t>
            </a:r>
            <a:r>
              <a:rPr lang="ru-RU" dirty="0" err="1"/>
              <a:t>берүүнүн</a:t>
            </a:r>
            <a:r>
              <a:rPr lang="ru-RU" dirty="0"/>
              <a:t> </a:t>
            </a:r>
            <a:r>
              <a:rPr lang="ru-RU" dirty="0" err="1"/>
              <a:t>сапаты</a:t>
            </a:r>
            <a:r>
              <a:rPr lang="ru-RU" dirty="0"/>
              <a:t> </a:t>
            </a:r>
            <a:r>
              <a:rPr lang="ru-RU" dirty="0" err="1"/>
              <a:t>багытындагы</a:t>
            </a:r>
            <a:r>
              <a:rPr lang="ru-RU" dirty="0"/>
              <a:t> </a:t>
            </a:r>
            <a:r>
              <a:rPr lang="ru-RU" dirty="0" err="1"/>
              <a:t>иштери</a:t>
            </a:r>
            <a:r>
              <a:rPr lang="ru-RU" dirty="0"/>
              <a:t> </a:t>
            </a:r>
            <a:r>
              <a:rPr lang="ru-RU" dirty="0" smtClean="0"/>
              <a:t>3.6-3.7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247238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«</a:t>
            </a:r>
            <a:r>
              <a:rPr lang="ru-RU" dirty="0" err="1"/>
              <a:t>Окутуучу</a:t>
            </a:r>
            <a:r>
              <a:rPr lang="ru-RU" dirty="0"/>
              <a:t> </a:t>
            </a:r>
            <a:r>
              <a:rPr lang="ru-RU" dirty="0" err="1"/>
              <a:t>студенттин</a:t>
            </a:r>
            <a:r>
              <a:rPr lang="ru-RU" dirty="0"/>
              <a:t> </a:t>
            </a:r>
            <a:r>
              <a:rPr lang="ru-RU" dirty="0" err="1"/>
              <a:t>көзү</a:t>
            </a:r>
            <a:r>
              <a:rPr lang="ru-RU" dirty="0"/>
              <a:t> </a:t>
            </a:r>
            <a:r>
              <a:rPr lang="ru-RU" dirty="0" err="1"/>
              <a:t>менен</a:t>
            </a:r>
            <a:r>
              <a:rPr lang="ru-RU" dirty="0"/>
              <a:t>»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анкетирлөөнүн</a:t>
            </a:r>
            <a:r>
              <a:rPr lang="ru-RU" dirty="0"/>
              <a:t> </a:t>
            </a:r>
            <a:r>
              <a:rPr lang="ru-RU" dirty="0" err="1"/>
              <a:t>жыйынтыгын</a:t>
            </a:r>
            <a:r>
              <a:rPr lang="ru-RU" dirty="0"/>
              <a:t> </a:t>
            </a:r>
            <a:r>
              <a:rPr lang="ru-RU" dirty="0" err="1"/>
              <a:t>кафедранын</a:t>
            </a:r>
            <a:r>
              <a:rPr lang="ru-RU" dirty="0"/>
              <a:t> </a:t>
            </a:r>
            <a:r>
              <a:rPr lang="ru-RU" dirty="0" err="1"/>
              <a:t>жыйынында</a:t>
            </a:r>
            <a:r>
              <a:rPr lang="ru-RU" dirty="0"/>
              <a:t> </a:t>
            </a:r>
            <a:r>
              <a:rPr lang="ru-RU" dirty="0" err="1"/>
              <a:t>талкуулоо</a:t>
            </a:r>
            <a:r>
              <a:rPr lang="ru-RU" dirty="0"/>
              <a:t>. </a:t>
            </a:r>
            <a:r>
              <a:rPr lang="ru-RU" dirty="0" err="1"/>
              <a:t>Аккредитациянын</a:t>
            </a:r>
            <a:r>
              <a:rPr lang="ru-RU" dirty="0"/>
              <a:t> </a:t>
            </a:r>
            <a:r>
              <a:rPr lang="ru-RU" dirty="0" err="1"/>
              <a:t>талабына</a:t>
            </a:r>
            <a:r>
              <a:rPr lang="ru-RU" dirty="0"/>
              <a:t> </a:t>
            </a:r>
            <a:r>
              <a:rPr lang="ru-RU" dirty="0" err="1"/>
              <a:t>ылайык</a:t>
            </a:r>
            <a:r>
              <a:rPr lang="ru-RU" dirty="0"/>
              <a:t> </a:t>
            </a:r>
            <a:r>
              <a:rPr lang="ru-RU" dirty="0" err="1"/>
              <a:t>студентердин</a:t>
            </a:r>
            <a:r>
              <a:rPr lang="ru-RU" dirty="0"/>
              <a:t> </a:t>
            </a:r>
            <a:r>
              <a:rPr lang="ru-RU" dirty="0" err="1"/>
              <a:t>арасында</a:t>
            </a:r>
            <a:r>
              <a:rPr lang="ru-RU" dirty="0"/>
              <a:t> </a:t>
            </a:r>
            <a:r>
              <a:rPr lang="ru-RU" dirty="0" err="1"/>
              <a:t>атайын</a:t>
            </a:r>
            <a:r>
              <a:rPr lang="ru-RU" dirty="0"/>
              <a:t> </a:t>
            </a:r>
            <a:r>
              <a:rPr lang="ru-RU" dirty="0" err="1"/>
              <a:t>дисциплиналардын</a:t>
            </a:r>
            <a:r>
              <a:rPr lang="ru-RU" dirty="0"/>
              <a:t> орду, </a:t>
            </a:r>
            <a:r>
              <a:rPr lang="ru-RU" dirty="0" err="1"/>
              <a:t>ОшМУнун</a:t>
            </a:r>
            <a:r>
              <a:rPr lang="ru-RU" dirty="0"/>
              <a:t> </a:t>
            </a:r>
            <a:r>
              <a:rPr lang="ru-RU" dirty="0" err="1"/>
              <a:t>миссиясы</a:t>
            </a:r>
            <a:r>
              <a:rPr lang="ru-RU" dirty="0"/>
              <a:t>, </a:t>
            </a:r>
            <a:r>
              <a:rPr lang="ru-RU" dirty="0" err="1"/>
              <a:t>студенттердин</a:t>
            </a:r>
            <a:r>
              <a:rPr lang="ru-RU" dirty="0"/>
              <a:t> </a:t>
            </a:r>
            <a:r>
              <a:rPr lang="ru-RU" dirty="0" err="1"/>
              <a:t>калдык</a:t>
            </a:r>
            <a:r>
              <a:rPr lang="ru-RU" dirty="0"/>
              <a:t> </a:t>
            </a:r>
            <a:r>
              <a:rPr lang="ru-RU" dirty="0" err="1"/>
              <a:t>билимин</a:t>
            </a:r>
            <a:r>
              <a:rPr lang="ru-RU" dirty="0"/>
              <a:t> </a:t>
            </a:r>
            <a:r>
              <a:rPr lang="ru-RU" dirty="0" err="1"/>
              <a:t>текшерүү</a:t>
            </a:r>
            <a:r>
              <a:rPr lang="ru-RU" dirty="0"/>
              <a:t> </a:t>
            </a:r>
            <a:r>
              <a:rPr lang="ru-RU" dirty="0" err="1"/>
              <a:t>ж.б.у.с</a:t>
            </a:r>
            <a:r>
              <a:rPr lang="ru-RU" dirty="0"/>
              <a:t>. </a:t>
            </a:r>
            <a:r>
              <a:rPr lang="ru-RU" dirty="0" err="1" smtClean="0"/>
              <a:t>анонимдүү</a:t>
            </a:r>
            <a:r>
              <a:rPr lang="ru-RU" dirty="0" smtClean="0"/>
              <a:t> </a:t>
            </a:r>
            <a:r>
              <a:rPr lang="ru-RU" dirty="0" err="1"/>
              <a:t>анкетирлөө</a:t>
            </a:r>
            <a:r>
              <a:rPr lang="ru-RU" dirty="0"/>
              <a:t> </a:t>
            </a:r>
            <a:r>
              <a:rPr lang="ru-RU" dirty="0" err="1"/>
              <a:t>жүргүзүү</a:t>
            </a:r>
            <a:r>
              <a:rPr lang="ru-RU" dirty="0" smtClean="0"/>
              <a:t>.</a:t>
            </a:r>
          </a:p>
          <a:p>
            <a:r>
              <a:rPr lang="ru-RU" dirty="0" err="1"/>
              <a:t>Программалык</a:t>
            </a:r>
            <a:r>
              <a:rPr lang="ru-RU" dirty="0"/>
              <a:t> </a:t>
            </a:r>
            <a:r>
              <a:rPr lang="ru-RU" dirty="0" err="1"/>
              <a:t>деңгээлдеги</a:t>
            </a:r>
            <a:r>
              <a:rPr lang="ru-RU" dirty="0"/>
              <a:t> </a:t>
            </a:r>
            <a:r>
              <a:rPr lang="ru-RU" dirty="0" err="1"/>
              <a:t>күтүлүүчү</a:t>
            </a:r>
            <a:r>
              <a:rPr lang="ru-RU" dirty="0"/>
              <a:t> </a:t>
            </a:r>
            <a:r>
              <a:rPr lang="ru-RU" dirty="0" err="1"/>
              <a:t>натыйжаларга</a:t>
            </a:r>
            <a:r>
              <a:rPr lang="ru-RU" dirty="0"/>
              <a:t> </a:t>
            </a:r>
            <a:r>
              <a:rPr lang="ru-RU" dirty="0" err="1"/>
              <a:t>ылайык</a:t>
            </a:r>
            <a:r>
              <a:rPr lang="ru-RU" dirty="0"/>
              <a:t> </a:t>
            </a:r>
            <a:r>
              <a:rPr lang="ru-RU" dirty="0" err="1"/>
              <a:t>бүтүрүүчүлөрдүн</a:t>
            </a:r>
            <a:r>
              <a:rPr lang="ru-RU" dirty="0"/>
              <a:t> </a:t>
            </a:r>
            <a:r>
              <a:rPr lang="ru-RU" dirty="0" err="1"/>
              <a:t>билим</a:t>
            </a:r>
            <a:r>
              <a:rPr lang="ru-RU" dirty="0"/>
              <a:t> </a:t>
            </a:r>
            <a:r>
              <a:rPr lang="ru-RU" dirty="0" err="1"/>
              <a:t>сапатын</a:t>
            </a:r>
            <a:r>
              <a:rPr lang="ru-RU" dirty="0"/>
              <a:t> </a:t>
            </a:r>
            <a:r>
              <a:rPr lang="ru-RU" dirty="0" err="1"/>
              <a:t>анализдөө</a:t>
            </a:r>
            <a:r>
              <a:rPr lang="ru-RU" dirty="0"/>
              <a:t>.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www.oshsu.kg/news/new</a:t>
            </a:r>
            <a:r>
              <a:rPr lang="en-US" dirty="0">
                <a:hlinkClick r:id="rId2"/>
              </a:rPr>
              <a:t>/?</a:t>
            </a:r>
            <a:r>
              <a:rPr lang="en-US" dirty="0" smtClean="0">
                <a:hlinkClick r:id="rId2"/>
              </a:rPr>
              <a:t>lg=1&amp;id_parent=3540&amp;id2=12883&amp;list=5</a:t>
            </a:r>
            <a:r>
              <a:rPr lang="ru-RU" dirty="0" smtClean="0"/>
              <a:t> </a:t>
            </a:r>
          </a:p>
          <a:p>
            <a:r>
              <a:rPr lang="ru-RU" dirty="0"/>
              <a:t>30.11.16. </a:t>
            </a:r>
            <a:r>
              <a:rPr lang="ru-RU" dirty="0" err="1"/>
              <a:t>билимин</a:t>
            </a:r>
            <a:r>
              <a:rPr lang="ru-RU" dirty="0"/>
              <a:t> </a:t>
            </a:r>
            <a:r>
              <a:rPr lang="ru-RU" dirty="0" err="1"/>
              <a:t>баалоо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5- </a:t>
            </a:r>
            <a:r>
              <a:rPr lang="ru-RU" dirty="0" err="1"/>
              <a:t>курсттун</a:t>
            </a:r>
            <a:r>
              <a:rPr lang="ru-RU" dirty="0"/>
              <a:t> </a:t>
            </a:r>
            <a:r>
              <a:rPr lang="ru-RU" dirty="0" err="1"/>
              <a:t>студенттерине</a:t>
            </a:r>
            <a:r>
              <a:rPr lang="ru-RU" dirty="0"/>
              <a:t> </a:t>
            </a:r>
            <a:r>
              <a:rPr lang="ru-RU" dirty="0" err="1"/>
              <a:t>тестирлоо</a:t>
            </a:r>
            <a:r>
              <a:rPr lang="ru-RU" dirty="0"/>
              <a:t> </a:t>
            </a:r>
            <a:r>
              <a:rPr lang="ru-RU" dirty="0" err="1"/>
              <a:t>откорулду</a:t>
            </a:r>
            <a:r>
              <a:rPr lang="ru-RU" dirty="0"/>
              <a:t>. </a:t>
            </a:r>
            <a:r>
              <a:rPr lang="ru-RU" dirty="0" err="1"/>
              <a:t>Анда</a:t>
            </a:r>
            <a:r>
              <a:rPr lang="ru-RU" dirty="0"/>
              <a:t> 5 </a:t>
            </a:r>
            <a:r>
              <a:rPr lang="ru-RU" dirty="0" err="1"/>
              <a:t>вариантта</a:t>
            </a:r>
            <a:r>
              <a:rPr lang="ru-RU" dirty="0"/>
              <a:t> </a:t>
            </a:r>
            <a:r>
              <a:rPr lang="ru-RU" dirty="0" err="1"/>
              <a:t>суроолор</a:t>
            </a:r>
            <a:r>
              <a:rPr lang="ru-RU" dirty="0"/>
              <a:t> </a:t>
            </a:r>
            <a:r>
              <a:rPr lang="ru-RU" dirty="0" err="1"/>
              <a:t>тузулуп</a:t>
            </a:r>
            <a:r>
              <a:rPr lang="ru-RU" dirty="0"/>
              <a:t>, ар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вариантта</a:t>
            </a:r>
            <a:r>
              <a:rPr lang="ru-RU" dirty="0"/>
              <a:t> 5тен предмет </a:t>
            </a:r>
            <a:r>
              <a:rPr lang="ru-RU" dirty="0" err="1"/>
              <a:t>боюнча</a:t>
            </a:r>
            <a:r>
              <a:rPr lang="ru-RU" dirty="0"/>
              <a:t> (</a:t>
            </a:r>
            <a:r>
              <a:rPr lang="ru-RU" dirty="0" err="1"/>
              <a:t>ички</a:t>
            </a:r>
            <a:r>
              <a:rPr lang="ru-RU" dirty="0"/>
              <a:t> </a:t>
            </a:r>
            <a:r>
              <a:rPr lang="ru-RU" dirty="0" err="1"/>
              <a:t>оорулар</a:t>
            </a:r>
            <a:r>
              <a:rPr lang="ru-RU" dirty="0"/>
              <a:t>, нерв </a:t>
            </a:r>
            <a:r>
              <a:rPr lang="ru-RU" dirty="0" err="1"/>
              <a:t>оорулары,гинекология</a:t>
            </a:r>
            <a:r>
              <a:rPr lang="ru-RU" dirty="0"/>
              <a:t>, хирургия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жугуштуу</a:t>
            </a:r>
            <a:r>
              <a:rPr lang="ru-RU" dirty="0"/>
              <a:t> </a:t>
            </a:r>
            <a:r>
              <a:rPr lang="ru-RU" dirty="0" err="1"/>
              <a:t>оорулар</a:t>
            </a:r>
            <a:r>
              <a:rPr lang="ru-RU" dirty="0"/>
              <a:t>) 50дон </a:t>
            </a:r>
            <a:r>
              <a:rPr lang="ru-RU" dirty="0" err="1"/>
              <a:t>суроо</a:t>
            </a:r>
            <a:r>
              <a:rPr lang="ru-RU" dirty="0"/>
              <a:t> </a:t>
            </a:r>
            <a:r>
              <a:rPr lang="ru-RU" dirty="0" err="1"/>
              <a:t>камтылган</a:t>
            </a:r>
            <a:r>
              <a:rPr lang="ru-RU" dirty="0"/>
              <a:t>.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студенттердин</a:t>
            </a:r>
            <a:r>
              <a:rPr lang="ru-RU" dirty="0"/>
              <a:t> саны 100 дон </a:t>
            </a:r>
            <a:r>
              <a:rPr lang="ru-RU" dirty="0" err="1"/>
              <a:t>ашык</a:t>
            </a:r>
            <a:r>
              <a:rPr lang="ru-RU" dirty="0"/>
              <a:t> </a:t>
            </a:r>
            <a:r>
              <a:rPr lang="ru-RU" dirty="0" err="1"/>
              <a:t>болду</a:t>
            </a:r>
            <a:r>
              <a:rPr lang="ru-RU" dirty="0"/>
              <a:t>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32080" y="3573016"/>
            <a:ext cx="8288392" cy="3031661"/>
            <a:chOff x="532080" y="3573016"/>
            <a:chExt cx="8288392" cy="3031661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080" y="3573016"/>
              <a:ext cx="2815784" cy="3031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3573016"/>
              <a:ext cx="2664296" cy="3031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3573016"/>
              <a:ext cx="3096344" cy="3031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80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Аккредитация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билим</a:t>
            </a:r>
            <a:r>
              <a:rPr lang="ru-RU" dirty="0"/>
              <a:t> </a:t>
            </a:r>
            <a:r>
              <a:rPr lang="ru-RU" dirty="0" err="1"/>
              <a:t>берүүнүн</a:t>
            </a:r>
            <a:r>
              <a:rPr lang="ru-RU" dirty="0"/>
              <a:t> </a:t>
            </a:r>
            <a:r>
              <a:rPr lang="ru-RU" dirty="0" err="1"/>
              <a:t>сапаты</a:t>
            </a:r>
            <a:r>
              <a:rPr lang="ru-RU" dirty="0"/>
              <a:t> </a:t>
            </a:r>
            <a:r>
              <a:rPr lang="ru-RU" dirty="0" err="1"/>
              <a:t>багытындагы</a:t>
            </a:r>
            <a:r>
              <a:rPr lang="ru-RU" dirty="0"/>
              <a:t> </a:t>
            </a:r>
            <a:r>
              <a:rPr lang="ru-RU" dirty="0" err="1"/>
              <a:t>иштери</a:t>
            </a:r>
            <a:r>
              <a:rPr lang="ru-RU" dirty="0"/>
              <a:t> </a:t>
            </a:r>
            <a:r>
              <a:rPr lang="ru-RU" dirty="0" smtClean="0"/>
              <a:t>3.8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060848"/>
            <a:ext cx="7520940" cy="2544396"/>
          </a:xfrm>
        </p:spPr>
        <p:txBody>
          <a:bodyPr>
            <a:normAutofit lnSpcReduction="10000"/>
          </a:bodyPr>
          <a:lstStyle/>
          <a:p>
            <a:r>
              <a:rPr lang="ru-RU" sz="2000" dirty="0" err="1"/>
              <a:t>Окуу</a:t>
            </a:r>
            <a:r>
              <a:rPr lang="ru-RU" sz="2000" dirty="0"/>
              <a:t> </a:t>
            </a:r>
            <a:r>
              <a:rPr lang="ru-RU" sz="2000" dirty="0" err="1"/>
              <a:t>планындагы</a:t>
            </a:r>
            <a:r>
              <a:rPr lang="ru-RU" sz="2000" dirty="0"/>
              <a:t> </a:t>
            </a:r>
            <a:r>
              <a:rPr lang="ru-RU" sz="2000" dirty="0" err="1"/>
              <a:t>дисциплиналардын</a:t>
            </a:r>
            <a:r>
              <a:rPr lang="ru-RU" sz="2000" dirty="0"/>
              <a:t> </a:t>
            </a:r>
            <a:r>
              <a:rPr lang="ru-RU" sz="2000" dirty="0" err="1"/>
              <a:t>баалоо</a:t>
            </a:r>
            <a:r>
              <a:rPr lang="ru-RU" sz="2000" dirty="0"/>
              <a:t> </a:t>
            </a:r>
            <a:r>
              <a:rPr lang="ru-RU" sz="2000" dirty="0" err="1"/>
              <a:t>каражаттар</a:t>
            </a:r>
            <a:r>
              <a:rPr lang="ru-RU" sz="2000" dirty="0"/>
              <a:t> </a:t>
            </a:r>
            <a:r>
              <a:rPr lang="ru-RU" sz="2000" dirty="0" err="1"/>
              <a:t>фондуна</a:t>
            </a:r>
            <a:r>
              <a:rPr lang="ru-RU" sz="2000" dirty="0"/>
              <a:t> (БКФ) </a:t>
            </a:r>
            <a:r>
              <a:rPr lang="ru-RU" sz="2000" dirty="0" err="1"/>
              <a:t>толуктоо</a:t>
            </a:r>
            <a:r>
              <a:rPr lang="ru-RU" sz="2000" dirty="0"/>
              <a:t>, </a:t>
            </a:r>
            <a:r>
              <a:rPr lang="ru-RU" sz="2000" dirty="0" err="1"/>
              <a:t>ФОМКга</a:t>
            </a:r>
            <a:r>
              <a:rPr lang="ru-RU" sz="2000" dirty="0"/>
              <a:t> </a:t>
            </a:r>
            <a:r>
              <a:rPr lang="ru-RU" sz="2000" dirty="0" err="1"/>
              <a:t>текшертүү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2019-2020-окуу </a:t>
            </a:r>
            <a:r>
              <a:rPr lang="ru-RU" sz="2000" dirty="0" err="1" smtClean="0"/>
              <a:t>жылы</a:t>
            </a:r>
            <a:r>
              <a:rPr lang="ru-RU" sz="2000" dirty="0" smtClean="0"/>
              <a:t> </a:t>
            </a:r>
            <a:r>
              <a:rPr lang="ru-RU" sz="2000" dirty="0" err="1" smtClean="0"/>
              <a:t>учун</a:t>
            </a:r>
            <a:r>
              <a:rPr lang="ru-RU" sz="2000" dirty="0" smtClean="0"/>
              <a:t> </a:t>
            </a:r>
            <a:r>
              <a:rPr lang="ru-RU" sz="2000" dirty="0" err="1" smtClean="0"/>
              <a:t>даярдалган</a:t>
            </a:r>
            <a:r>
              <a:rPr lang="ru-RU" sz="2000" dirty="0" smtClean="0"/>
              <a:t> ар </a:t>
            </a:r>
            <a:r>
              <a:rPr lang="ru-RU" sz="2000" dirty="0" err="1" smtClean="0"/>
              <a:t>бир</a:t>
            </a:r>
            <a:r>
              <a:rPr lang="ru-RU" sz="2000" dirty="0" smtClean="0"/>
              <a:t> </a:t>
            </a:r>
            <a:r>
              <a:rPr lang="ru-RU" sz="2000" dirty="0" err="1" smtClean="0"/>
              <a:t>дисциплиналардын</a:t>
            </a:r>
            <a:r>
              <a:rPr lang="ru-RU" sz="2000" dirty="0" smtClean="0"/>
              <a:t> </a:t>
            </a:r>
            <a:r>
              <a:rPr lang="ru-RU" sz="2000" dirty="0" err="1" smtClean="0"/>
              <a:t>денгээлдик</a:t>
            </a:r>
            <a:r>
              <a:rPr lang="ru-RU" sz="2000" dirty="0" smtClean="0"/>
              <a:t> </a:t>
            </a:r>
            <a:r>
              <a:rPr lang="ru-RU" sz="2000" dirty="0" err="1" smtClean="0"/>
              <a:t>суроолору</a:t>
            </a:r>
            <a:r>
              <a:rPr lang="ru-RU" sz="2000" dirty="0" smtClean="0"/>
              <a:t>, </a:t>
            </a:r>
            <a:r>
              <a:rPr lang="ru-RU" sz="2000" dirty="0" err="1" smtClean="0"/>
              <a:t>балоо</a:t>
            </a:r>
            <a:r>
              <a:rPr lang="ru-RU" sz="2000" dirty="0" smtClean="0"/>
              <a:t> </a:t>
            </a:r>
            <a:r>
              <a:rPr lang="ru-RU" sz="2000" dirty="0" err="1" smtClean="0"/>
              <a:t>каражаттары</a:t>
            </a:r>
            <a:r>
              <a:rPr lang="ru-RU" sz="2000" dirty="0" smtClean="0"/>
              <a:t> </a:t>
            </a:r>
            <a:r>
              <a:rPr lang="ru-RU" sz="2000" dirty="0" err="1" smtClean="0"/>
              <a:t>жана</a:t>
            </a:r>
            <a:r>
              <a:rPr lang="ru-RU" sz="2000" dirty="0" smtClean="0"/>
              <a:t>  </a:t>
            </a:r>
            <a:r>
              <a:rPr lang="ru-RU" sz="2000" dirty="0" err="1" smtClean="0"/>
              <a:t>тесттери</a:t>
            </a:r>
            <a:r>
              <a:rPr lang="ru-RU" sz="2000" dirty="0" smtClean="0"/>
              <a:t> </a:t>
            </a:r>
            <a:r>
              <a:rPr lang="ru-RU" sz="2000" dirty="0" err="1" smtClean="0"/>
              <a:t>ФОМКга</a:t>
            </a:r>
            <a:r>
              <a:rPr lang="ru-RU" sz="2000" dirty="0" smtClean="0"/>
              <a:t> </a:t>
            </a:r>
            <a:r>
              <a:rPr lang="ru-RU" sz="2000" dirty="0" err="1" smtClean="0"/>
              <a:t>текшертилип</a:t>
            </a:r>
            <a:r>
              <a:rPr lang="ru-RU" sz="2000" dirty="0" smtClean="0"/>
              <a:t>, колу </a:t>
            </a:r>
            <a:r>
              <a:rPr lang="ru-RU" sz="2000" dirty="0" err="1" smtClean="0"/>
              <a:t>коюлган</a:t>
            </a:r>
            <a:r>
              <a:rPr lang="ru-RU" sz="2000" dirty="0" smtClean="0"/>
              <a:t>. 2020-2021-окуу </a:t>
            </a:r>
            <a:r>
              <a:rPr lang="ru-RU" sz="2000" dirty="0" err="1" smtClean="0"/>
              <a:t>жылы</a:t>
            </a:r>
            <a:r>
              <a:rPr lang="ru-RU" sz="2000" dirty="0" smtClean="0"/>
              <a:t> </a:t>
            </a:r>
            <a:r>
              <a:rPr lang="ru-RU" sz="2000" dirty="0" err="1" smtClean="0"/>
              <a:t>учун</a:t>
            </a:r>
            <a:r>
              <a:rPr lang="ru-RU" sz="2000" dirty="0" smtClean="0"/>
              <a:t> </a:t>
            </a:r>
            <a:r>
              <a:rPr lang="ru-RU" sz="2000" dirty="0" err="1" smtClean="0"/>
              <a:t>даярдалып</a:t>
            </a:r>
            <a:r>
              <a:rPr lang="ru-RU" sz="2000" dirty="0" smtClean="0"/>
              <a:t> </a:t>
            </a:r>
            <a:r>
              <a:rPr lang="ru-RU" sz="2000" dirty="0" err="1" smtClean="0"/>
              <a:t>жаткан</a:t>
            </a:r>
            <a:r>
              <a:rPr lang="ru-RU" sz="2000" dirty="0" smtClean="0"/>
              <a:t> </a:t>
            </a:r>
            <a:r>
              <a:rPr lang="ru-RU" sz="2000" dirty="0" err="1" smtClean="0"/>
              <a:t>БКФга</a:t>
            </a:r>
            <a:r>
              <a:rPr lang="ru-RU" sz="2000" dirty="0" smtClean="0"/>
              <a:t> </a:t>
            </a:r>
            <a:r>
              <a:rPr lang="ru-RU" sz="2000" dirty="0" err="1" smtClean="0"/>
              <a:t>озгортуулор</a:t>
            </a:r>
            <a:r>
              <a:rPr lang="ru-RU" sz="2000" dirty="0" smtClean="0"/>
              <a:t>, </a:t>
            </a:r>
            <a:r>
              <a:rPr lang="ru-RU" sz="2000" dirty="0" err="1" smtClean="0"/>
              <a:t>толуктоолор</a:t>
            </a:r>
            <a:r>
              <a:rPr lang="ru-RU" sz="2000" dirty="0" smtClean="0"/>
              <a:t> </a:t>
            </a:r>
            <a:r>
              <a:rPr lang="ru-RU" sz="2000" dirty="0" err="1" smtClean="0"/>
              <a:t>жургузулуудо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100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5070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496944" cy="5760639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</a:rPr>
              <a:t>COVID-19</a:t>
            </a:r>
            <a:r>
              <a:rPr lang="ru-RU" sz="3600" i="1" dirty="0" smtClean="0">
                <a:solidFill>
                  <a:schemeClr val="bg1"/>
                </a:solidFill>
              </a:rPr>
              <a:t>дан сак </a:t>
            </a:r>
            <a:r>
              <a:rPr lang="ru-RU" sz="3600" i="1" dirty="0" err="1" smtClean="0">
                <a:solidFill>
                  <a:schemeClr val="bg1"/>
                </a:solidFill>
              </a:rPr>
              <a:t>болунуз</a:t>
            </a:r>
            <a:r>
              <a:rPr lang="ru-RU" sz="3600" i="1" dirty="0" smtClean="0">
                <a:solidFill>
                  <a:schemeClr val="bg1"/>
                </a:solidFill>
              </a:rPr>
              <a:t>, </a:t>
            </a:r>
            <a:r>
              <a:rPr lang="ru-RU" sz="3600" i="1" dirty="0" err="1" smtClean="0">
                <a:solidFill>
                  <a:schemeClr val="bg1"/>
                </a:solidFill>
              </a:rPr>
              <a:t>оздук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гигиенаны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</a:rPr>
              <a:t>сактаныз</a:t>
            </a:r>
            <a:r>
              <a:rPr lang="ru-RU" sz="3600" i="1" dirty="0" smtClean="0">
                <a:solidFill>
                  <a:schemeClr val="bg1"/>
                </a:solidFill>
              </a:rPr>
              <a:t>!</a:t>
            </a:r>
          </a:p>
          <a:p>
            <a:pPr algn="ctr"/>
            <a:endParaRPr lang="ru-RU" sz="3600" i="1" dirty="0" smtClean="0">
              <a:solidFill>
                <a:schemeClr val="bg1"/>
              </a:solidFill>
            </a:endParaRPr>
          </a:p>
          <a:p>
            <a:pPr algn="ctr"/>
            <a:endParaRPr lang="ru-RU" sz="3600" i="1" dirty="0" smtClean="0">
              <a:solidFill>
                <a:schemeClr val="bg1"/>
              </a:solidFill>
            </a:endParaRPr>
          </a:p>
          <a:p>
            <a:pPr algn="ctr"/>
            <a:endParaRPr lang="ru-RU" sz="3600" i="1" dirty="0">
              <a:solidFill>
                <a:schemeClr val="bg1"/>
              </a:solidFill>
            </a:endParaRPr>
          </a:p>
          <a:p>
            <a:pPr algn="ctr"/>
            <a:endParaRPr lang="ru-RU" sz="3600" i="1" dirty="0" smtClean="0">
              <a:solidFill>
                <a:schemeClr val="bg1"/>
              </a:solidFill>
            </a:endParaRPr>
          </a:p>
          <a:p>
            <a:pPr algn="ctr"/>
            <a:endParaRPr lang="ru-RU" sz="3600" i="1" dirty="0">
              <a:solidFill>
                <a:schemeClr val="bg1"/>
              </a:solidFill>
            </a:endParaRPr>
          </a:p>
          <a:p>
            <a:pPr algn="ctr"/>
            <a:endParaRPr lang="ru-RU" sz="36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9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КД1 </a:t>
            </a:r>
            <a:r>
              <a:rPr lang="ru-RU" sz="1800" dirty="0" smtClean="0"/>
              <a:t>КАФЕДРАСЫНЫН</a:t>
            </a:r>
            <a:r>
              <a:rPr lang="ru-RU" sz="2400" dirty="0" smtClean="0"/>
              <a:t> </a:t>
            </a:r>
            <a:r>
              <a:rPr lang="ru-RU" sz="2400" dirty="0" err="1" smtClean="0"/>
              <a:t>омК</a:t>
            </a:r>
            <a:r>
              <a:rPr lang="ru-RU" sz="1800" dirty="0" err="1" smtClean="0"/>
              <a:t>НЫН</a:t>
            </a:r>
            <a:r>
              <a:rPr lang="ru-RU" sz="2400" dirty="0" smtClean="0"/>
              <a:t> </a:t>
            </a:r>
            <a:r>
              <a:rPr lang="ru-RU" sz="1800" dirty="0" smtClean="0"/>
              <a:t>ПЛАНДАШТЫРГАН ИШ ЧАРАЛАРЫНЫН БАГЫТТАРЫ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052736"/>
            <a:ext cx="7925504" cy="1248252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2000" dirty="0" err="1" smtClean="0"/>
              <a:t>Уюштуруу</a:t>
            </a:r>
            <a:r>
              <a:rPr lang="ru-RU" sz="2000" dirty="0" smtClean="0"/>
              <a:t> </a:t>
            </a:r>
            <a:r>
              <a:rPr lang="ru-RU" sz="2000" dirty="0" err="1" smtClean="0"/>
              <a:t>иштери</a:t>
            </a:r>
            <a:endParaRPr lang="ru-RU" sz="2000" dirty="0" smtClean="0"/>
          </a:p>
          <a:p>
            <a:pPr>
              <a:buAutoNum type="arabicPeriod"/>
            </a:pPr>
            <a:r>
              <a:rPr lang="ru-RU" sz="2000" dirty="0" err="1"/>
              <a:t>Окуу-методикалык</a:t>
            </a:r>
            <a:r>
              <a:rPr lang="ru-RU" sz="2000" dirty="0"/>
              <a:t> </a:t>
            </a:r>
            <a:r>
              <a:rPr lang="ru-RU" sz="2000" dirty="0" err="1"/>
              <a:t>багыттагы</a:t>
            </a:r>
            <a:r>
              <a:rPr lang="ru-RU" sz="2000" dirty="0"/>
              <a:t> </a:t>
            </a:r>
            <a:r>
              <a:rPr lang="ru-RU" sz="2000" dirty="0" err="1" smtClean="0"/>
              <a:t>иштер</a:t>
            </a:r>
            <a:endParaRPr lang="ru-RU" sz="2000" dirty="0" smtClean="0"/>
          </a:p>
          <a:p>
            <a:pPr>
              <a:buAutoNum type="arabicPeriod"/>
            </a:pPr>
            <a:r>
              <a:rPr lang="ru-RU" sz="2000" dirty="0"/>
              <a:t>Аккредитация </a:t>
            </a:r>
            <a:r>
              <a:rPr lang="ru-RU" sz="2000" dirty="0" err="1"/>
              <a:t>жана</a:t>
            </a:r>
            <a:r>
              <a:rPr lang="ru-RU" sz="2000" dirty="0"/>
              <a:t> </a:t>
            </a:r>
            <a:r>
              <a:rPr lang="ru-RU" sz="2000" dirty="0" err="1"/>
              <a:t>билим</a:t>
            </a:r>
            <a:r>
              <a:rPr lang="ru-RU" sz="2000" dirty="0"/>
              <a:t> </a:t>
            </a:r>
            <a:r>
              <a:rPr lang="ru-RU" sz="2000" dirty="0" err="1"/>
              <a:t>берүүнүн</a:t>
            </a:r>
            <a:r>
              <a:rPr lang="ru-RU" sz="2000" dirty="0"/>
              <a:t> </a:t>
            </a:r>
            <a:r>
              <a:rPr lang="ru-RU" sz="2000" dirty="0" err="1"/>
              <a:t>сапаты</a:t>
            </a:r>
            <a:r>
              <a:rPr lang="ru-RU" sz="2000" dirty="0"/>
              <a:t> </a:t>
            </a:r>
            <a:r>
              <a:rPr lang="ru-RU" sz="2000" dirty="0" err="1"/>
              <a:t>багытындагы</a:t>
            </a:r>
            <a:r>
              <a:rPr lang="ru-RU" sz="2000" dirty="0"/>
              <a:t> </a:t>
            </a:r>
            <a:r>
              <a:rPr lang="ru-RU" sz="2000" dirty="0" err="1"/>
              <a:t>иштери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415396"/>
            <a:ext cx="8064896" cy="382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4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3568" y="260648"/>
            <a:ext cx="7520940" cy="2040340"/>
          </a:xfrm>
        </p:spPr>
        <p:txBody>
          <a:bodyPr>
            <a:normAutofit/>
          </a:bodyPr>
          <a:lstStyle/>
          <a:p>
            <a:r>
              <a:rPr lang="ru-RU" dirty="0" err="1"/>
              <a:t>Уюштуруу</a:t>
            </a:r>
            <a:r>
              <a:rPr lang="ru-RU" dirty="0"/>
              <a:t> </a:t>
            </a:r>
            <a:r>
              <a:rPr lang="ru-RU" dirty="0" err="1" smtClean="0"/>
              <a:t>иштери</a:t>
            </a:r>
            <a:r>
              <a:rPr lang="ru-RU" dirty="0"/>
              <a:t>:  1.1.</a:t>
            </a:r>
          </a:p>
          <a:p>
            <a:r>
              <a:rPr lang="ru-RU" dirty="0" smtClean="0"/>
              <a:t>*</a:t>
            </a:r>
            <a:r>
              <a:rPr lang="ru-RU" dirty="0" err="1" smtClean="0"/>
              <a:t>Кафедранын</a:t>
            </a:r>
            <a:r>
              <a:rPr lang="ru-RU" dirty="0" smtClean="0"/>
              <a:t> </a:t>
            </a:r>
            <a:r>
              <a:rPr lang="ru-RU" dirty="0"/>
              <a:t>2019-2020- </a:t>
            </a:r>
            <a:r>
              <a:rPr lang="ru-RU" dirty="0" err="1"/>
              <a:t>окуу</a:t>
            </a:r>
            <a:r>
              <a:rPr lang="ru-RU" dirty="0"/>
              <a:t> </a:t>
            </a:r>
            <a:r>
              <a:rPr lang="ru-RU" dirty="0" err="1"/>
              <a:t>жылында</a:t>
            </a:r>
            <a:r>
              <a:rPr lang="ru-RU" dirty="0"/>
              <a:t> </a:t>
            </a:r>
            <a:r>
              <a:rPr lang="ru-RU" dirty="0" err="1"/>
              <a:t>аткарылуучу</a:t>
            </a:r>
            <a:r>
              <a:rPr lang="ru-RU" dirty="0"/>
              <a:t> </a:t>
            </a:r>
            <a:r>
              <a:rPr lang="ru-RU" dirty="0" err="1"/>
              <a:t>ОМКнын</a:t>
            </a:r>
            <a:r>
              <a:rPr lang="ru-RU" dirty="0"/>
              <a:t> </a:t>
            </a:r>
            <a:r>
              <a:rPr lang="ru-RU" dirty="0" err="1"/>
              <a:t>иш</a:t>
            </a:r>
            <a:r>
              <a:rPr lang="ru-RU" dirty="0"/>
              <a:t> </a:t>
            </a:r>
            <a:r>
              <a:rPr lang="ru-RU" dirty="0" err="1"/>
              <a:t>планын</a:t>
            </a:r>
            <a:r>
              <a:rPr lang="ru-RU" dirty="0"/>
              <a:t> </a:t>
            </a:r>
            <a:r>
              <a:rPr lang="ru-RU" dirty="0" err="1"/>
              <a:t>кафедранын</a:t>
            </a:r>
            <a:r>
              <a:rPr lang="ru-RU" dirty="0"/>
              <a:t> </a:t>
            </a:r>
            <a:r>
              <a:rPr lang="ru-RU" dirty="0" err="1"/>
              <a:t>жыйынында</a:t>
            </a:r>
            <a:r>
              <a:rPr lang="ru-RU" dirty="0"/>
              <a:t> </a:t>
            </a:r>
            <a:r>
              <a:rPr lang="ru-RU" dirty="0" err="1"/>
              <a:t>талкуулоо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ОМКнын</a:t>
            </a:r>
            <a:r>
              <a:rPr lang="ru-RU" dirty="0"/>
              <a:t> </a:t>
            </a:r>
            <a:r>
              <a:rPr lang="ru-RU" dirty="0" err="1"/>
              <a:t>төрагасына</a:t>
            </a:r>
            <a:r>
              <a:rPr lang="ru-RU" dirty="0"/>
              <a:t> </a:t>
            </a:r>
            <a:r>
              <a:rPr lang="ru-RU" dirty="0" err="1" smtClean="0"/>
              <a:t>бекитүү</a:t>
            </a:r>
            <a:endParaRPr lang="ru-RU" dirty="0" smtClean="0"/>
          </a:p>
          <a:p>
            <a:r>
              <a:rPr lang="ru-RU" dirty="0" smtClean="0"/>
              <a:t>2-сеньтябрь, 2019-жыл </a:t>
            </a:r>
            <a:r>
              <a:rPr lang="ru-RU" dirty="0" err="1" smtClean="0"/>
              <a:t>кафедранын</a:t>
            </a:r>
            <a:r>
              <a:rPr lang="ru-RU" dirty="0" smtClean="0"/>
              <a:t> </a:t>
            </a:r>
            <a:r>
              <a:rPr lang="ru-RU" dirty="0" err="1" smtClean="0"/>
              <a:t>кезектеги</a:t>
            </a:r>
            <a:r>
              <a:rPr lang="ru-RU" dirty="0" smtClean="0"/>
              <a:t> 2-отурумунда </a:t>
            </a:r>
            <a:r>
              <a:rPr lang="ru-RU" dirty="0" err="1" smtClean="0"/>
              <a:t>талкууланып</a:t>
            </a:r>
            <a:r>
              <a:rPr lang="ru-RU" dirty="0" smtClean="0"/>
              <a:t>, </a:t>
            </a:r>
            <a:r>
              <a:rPr lang="ru-RU" dirty="0" err="1" smtClean="0"/>
              <a:t>бекитилген</a:t>
            </a:r>
            <a:endParaRPr lang="ru-RU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/>
              <a:t> </a:t>
            </a:r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https://www.oshsu.kg/news/new/?lg=1&amp;id_parent=3540&amp;id2=11983&amp;list=8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51519" y="2420888"/>
            <a:ext cx="8763676" cy="3960440"/>
            <a:chOff x="251519" y="2420888"/>
            <a:chExt cx="8763676" cy="3960440"/>
          </a:xfrm>
        </p:grpSpPr>
        <p:pic>
          <p:nvPicPr>
            <p:cNvPr id="4098" name="Picture 2" descr="C:\Users\Сфь\Desktop\Годовой отчет УМК\Ошский государственный университет_files\JPEG-20190903153059-aabdrazakova.jpe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420888"/>
              <a:ext cx="4875243" cy="3960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2420888"/>
              <a:ext cx="4376737" cy="3960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580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26936"/>
          </a:xfrm>
        </p:spPr>
        <p:txBody>
          <a:bodyPr/>
          <a:lstStyle/>
          <a:p>
            <a:r>
              <a:rPr lang="ru-RU" sz="2000" dirty="0" err="1"/>
              <a:t>Уюштуруу</a:t>
            </a:r>
            <a:r>
              <a:rPr lang="ru-RU" sz="2000" dirty="0"/>
              <a:t> </a:t>
            </a:r>
            <a:r>
              <a:rPr lang="ru-RU" sz="2000" dirty="0" err="1"/>
              <a:t>иштери</a:t>
            </a:r>
            <a:r>
              <a:rPr lang="ru-RU" sz="2000" dirty="0"/>
              <a:t>:  </a:t>
            </a:r>
            <a:r>
              <a:rPr lang="ru-RU" sz="2000" dirty="0" smtClean="0"/>
              <a:t>1.2.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5"/>
            <a:ext cx="7520940" cy="302433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*2019-2020 </a:t>
            </a:r>
            <a:r>
              <a:rPr lang="ru-RU" sz="1800" dirty="0"/>
              <a:t>- </a:t>
            </a:r>
            <a:r>
              <a:rPr lang="ru-RU" sz="1800" dirty="0" err="1"/>
              <a:t>окуу</a:t>
            </a:r>
            <a:r>
              <a:rPr lang="ru-RU" sz="1800" dirty="0"/>
              <a:t> </a:t>
            </a:r>
            <a:r>
              <a:rPr lang="ru-RU" sz="1800" dirty="0" err="1"/>
              <a:t>жылында</a:t>
            </a:r>
            <a:r>
              <a:rPr lang="ru-RU" sz="1800" dirty="0"/>
              <a:t> “</a:t>
            </a:r>
            <a:r>
              <a:rPr lang="ru-RU" sz="1800" dirty="0" err="1"/>
              <a:t>ОшМУдагы</a:t>
            </a:r>
            <a:r>
              <a:rPr lang="ru-RU" sz="1800" dirty="0"/>
              <a:t> </a:t>
            </a:r>
            <a:r>
              <a:rPr lang="ru-RU" sz="1800" dirty="0" err="1"/>
              <a:t>дисциплинанын</a:t>
            </a:r>
            <a:r>
              <a:rPr lang="ru-RU" sz="1800" dirty="0"/>
              <a:t> </a:t>
            </a:r>
            <a:r>
              <a:rPr lang="ru-RU" sz="1800" dirty="0" err="1"/>
              <a:t>мыкты</a:t>
            </a:r>
            <a:r>
              <a:rPr lang="ru-RU" sz="1800" dirty="0"/>
              <a:t> </a:t>
            </a:r>
            <a:r>
              <a:rPr lang="ru-RU" sz="1800" dirty="0" err="1"/>
              <a:t>ОМКсы</a:t>
            </a:r>
            <a:r>
              <a:rPr lang="ru-RU" sz="1800" dirty="0"/>
              <a:t>”, “</a:t>
            </a:r>
            <a:r>
              <a:rPr lang="ru-RU" sz="1800" dirty="0" err="1"/>
              <a:t>ОшМУнун</a:t>
            </a:r>
            <a:r>
              <a:rPr lang="ru-RU" sz="1800" dirty="0"/>
              <a:t> </a:t>
            </a:r>
            <a:r>
              <a:rPr lang="ru-RU" sz="1800" dirty="0" err="1"/>
              <a:t>мыкты</a:t>
            </a:r>
            <a:r>
              <a:rPr lang="ru-RU" sz="1800" dirty="0"/>
              <a:t> лектору”, “</a:t>
            </a:r>
            <a:r>
              <a:rPr lang="ru-RU" sz="1800" dirty="0" err="1"/>
              <a:t>ОшМУнун</a:t>
            </a:r>
            <a:r>
              <a:rPr lang="ru-RU" sz="1800" dirty="0"/>
              <a:t> </a:t>
            </a:r>
            <a:r>
              <a:rPr lang="ru-RU" sz="1800" dirty="0" err="1"/>
              <a:t>мыкты</a:t>
            </a:r>
            <a:r>
              <a:rPr lang="ru-RU" sz="1800" dirty="0"/>
              <a:t> </a:t>
            </a:r>
            <a:r>
              <a:rPr lang="ru-RU" sz="1800" dirty="0" err="1"/>
              <a:t>окутуучусу</a:t>
            </a:r>
            <a:r>
              <a:rPr lang="ru-RU" sz="1800" dirty="0"/>
              <a:t>” </a:t>
            </a:r>
            <a:r>
              <a:rPr lang="ru-RU" sz="1800" dirty="0" err="1"/>
              <a:t>сынактарынын</a:t>
            </a:r>
            <a:r>
              <a:rPr lang="ru-RU" sz="1800" dirty="0"/>
              <a:t> </a:t>
            </a:r>
            <a:r>
              <a:rPr lang="ru-RU" sz="1800" dirty="0" err="1"/>
              <a:t>ЖОБОсун</a:t>
            </a:r>
            <a:r>
              <a:rPr lang="ru-RU" sz="1800" dirty="0"/>
              <a:t> </a:t>
            </a:r>
            <a:r>
              <a:rPr lang="ru-RU" sz="1800" dirty="0" err="1"/>
              <a:t>талкулоо</a:t>
            </a:r>
            <a:r>
              <a:rPr lang="ru-RU" sz="1800" dirty="0"/>
              <a:t>, </a:t>
            </a:r>
            <a:r>
              <a:rPr lang="ru-RU" sz="1800" dirty="0" err="1"/>
              <a:t>сынакка</a:t>
            </a:r>
            <a:r>
              <a:rPr lang="ru-RU" sz="1800" dirty="0"/>
              <a:t> </a:t>
            </a:r>
            <a:r>
              <a:rPr lang="ru-RU" sz="1800" dirty="0" err="1"/>
              <a:t>катышуучуларды</a:t>
            </a:r>
            <a:r>
              <a:rPr lang="ru-RU" sz="1800" dirty="0"/>
              <a:t> </a:t>
            </a:r>
            <a:r>
              <a:rPr lang="ru-RU" sz="1800" dirty="0" err="1"/>
              <a:t>сунуштоо</a:t>
            </a:r>
            <a:r>
              <a:rPr lang="ru-RU" sz="1800" dirty="0"/>
              <a:t>, </a:t>
            </a:r>
            <a:r>
              <a:rPr lang="ru-RU" sz="1800" dirty="0" err="1"/>
              <a:t>тандап</a:t>
            </a:r>
            <a:r>
              <a:rPr lang="ru-RU" sz="1800" dirty="0"/>
              <a:t> </a:t>
            </a:r>
            <a:r>
              <a:rPr lang="ru-RU" sz="1800" dirty="0" err="1" smtClean="0"/>
              <a:t>алуу</a:t>
            </a:r>
            <a:endParaRPr lang="ru-RU" sz="1800" dirty="0" smtClean="0"/>
          </a:p>
          <a:p>
            <a:r>
              <a:rPr lang="ru-RU" sz="1800" dirty="0" smtClean="0"/>
              <a:t>КД1 кафедрасынын №</a:t>
            </a:r>
            <a:r>
              <a:rPr lang="ru-RU" sz="1800" dirty="0"/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3 </a:t>
            </a:r>
            <a:r>
              <a:rPr lang="ru-RU" sz="1800" dirty="0" err="1" smtClean="0"/>
              <a:t>отурумунда</a:t>
            </a:r>
            <a:r>
              <a:rPr lang="ru-RU" sz="1800" dirty="0" smtClean="0"/>
              <a:t> «</a:t>
            </a:r>
            <a:r>
              <a:rPr lang="ru-RU" sz="1800" dirty="0" err="1" smtClean="0">
                <a:solidFill>
                  <a:srgbClr val="000000"/>
                </a:solidFill>
              </a:rPr>
              <a:t>ОшМУдагы</a:t>
            </a: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ru-RU" sz="1800" dirty="0">
                <a:solidFill>
                  <a:srgbClr val="000000"/>
                </a:solidFill>
              </a:rPr>
              <a:t>дисциплинанын </a:t>
            </a:r>
            <a:r>
              <a:rPr lang="ru-RU" sz="1800" dirty="0" err="1">
                <a:solidFill>
                  <a:srgbClr val="000000"/>
                </a:solidFill>
              </a:rPr>
              <a:t>мыкты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</a:rPr>
              <a:t>ОМКсы</a:t>
            </a:r>
            <a:r>
              <a:rPr lang="ru-RU" sz="1800" dirty="0" smtClean="0">
                <a:solidFill>
                  <a:srgbClr val="000000"/>
                </a:solidFill>
              </a:rPr>
              <a:t>» </a:t>
            </a:r>
            <a:r>
              <a:rPr lang="ru-RU" sz="1800" dirty="0" err="1" smtClean="0">
                <a:solidFill>
                  <a:srgbClr val="000000"/>
                </a:solidFill>
              </a:rPr>
              <a:t>номинациясына</a:t>
            </a: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</a:rPr>
              <a:t>кафедранын</a:t>
            </a: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</a:rPr>
              <a:t>мыкты</a:t>
            </a:r>
            <a:r>
              <a:rPr lang="ru-RU" sz="1800" dirty="0" smtClean="0">
                <a:solidFill>
                  <a:srgbClr val="000000"/>
                </a:solidFill>
              </a:rPr>
              <a:t>  </a:t>
            </a:r>
            <a:r>
              <a:rPr lang="ru-RU" sz="1800" dirty="0" err="1" smtClean="0">
                <a:solidFill>
                  <a:srgbClr val="000000"/>
                </a:solidFill>
              </a:rPr>
              <a:t>дисциплинасы</a:t>
            </a:r>
            <a:r>
              <a:rPr lang="ru-RU" sz="1800" dirty="0" smtClean="0">
                <a:solidFill>
                  <a:srgbClr val="000000"/>
                </a:solidFill>
              </a:rPr>
              <a:t> деп ВБ2 </a:t>
            </a:r>
            <a:r>
              <a:rPr lang="ru-RU" sz="1800" dirty="0" err="1" smtClean="0">
                <a:solidFill>
                  <a:srgbClr val="000000"/>
                </a:solidFill>
              </a:rPr>
              <a:t>предмети</a:t>
            </a:r>
            <a:r>
              <a:rPr lang="ru-RU" sz="1800" dirty="0" smtClean="0">
                <a:solidFill>
                  <a:srgbClr val="000000"/>
                </a:solidFill>
              </a:rPr>
              <a:t> жана ага </a:t>
            </a:r>
            <a:r>
              <a:rPr lang="ru-RU" sz="1800" dirty="0" err="1" smtClean="0">
                <a:solidFill>
                  <a:srgbClr val="000000"/>
                </a:solidFill>
              </a:rPr>
              <a:t>жооптуу</a:t>
            </a:r>
            <a:r>
              <a:rPr lang="ru-RU" sz="1800" dirty="0" smtClean="0">
                <a:solidFill>
                  <a:srgbClr val="000000"/>
                </a:solidFill>
              </a:rPr>
              <a:t> Р.Ш. </a:t>
            </a:r>
            <a:r>
              <a:rPr lang="ru-RU" sz="1800" dirty="0" err="1" smtClean="0">
                <a:solidFill>
                  <a:srgbClr val="000000"/>
                </a:solidFill>
              </a:rPr>
              <a:t>Салиева</a:t>
            </a:r>
            <a:r>
              <a:rPr lang="ru-RU" sz="1800" dirty="0" smtClean="0">
                <a:solidFill>
                  <a:srgbClr val="000000"/>
                </a:solidFill>
              </a:rPr>
              <a:t>, «</a:t>
            </a:r>
            <a:r>
              <a:rPr lang="ru-RU" sz="1800" dirty="0" err="1" smtClean="0">
                <a:solidFill>
                  <a:srgbClr val="000000"/>
                </a:solidFill>
              </a:rPr>
              <a:t>ОшМУнун</a:t>
            </a: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мыкты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</a:rPr>
              <a:t>окутуучусу</a:t>
            </a:r>
            <a:r>
              <a:rPr lang="ru-RU" sz="1800" dirty="0" smtClean="0">
                <a:solidFill>
                  <a:srgbClr val="000000"/>
                </a:solidFill>
              </a:rPr>
              <a:t>» </a:t>
            </a:r>
            <a:r>
              <a:rPr lang="ru-RU" sz="1800" dirty="0" err="1" smtClean="0">
                <a:solidFill>
                  <a:srgbClr val="000000"/>
                </a:solidFill>
              </a:rPr>
              <a:t>номинациясына</a:t>
            </a: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</a:rPr>
              <a:t>окутуучу</a:t>
            </a: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</a:rPr>
              <a:t>Асанбек</a:t>
            </a:r>
            <a:r>
              <a:rPr lang="ru-RU" sz="1800" dirty="0" smtClean="0">
                <a:solidFill>
                  <a:srgbClr val="000000"/>
                </a:solidFill>
              </a:rPr>
              <a:t> к. </a:t>
            </a:r>
            <a:r>
              <a:rPr lang="ru-RU" sz="1800" dirty="0" err="1" smtClean="0">
                <a:solidFill>
                  <a:srgbClr val="000000"/>
                </a:solidFill>
              </a:rPr>
              <a:t>Айпери</a:t>
            </a:r>
            <a:r>
              <a:rPr lang="ru-RU" sz="1800" dirty="0" smtClean="0">
                <a:solidFill>
                  <a:srgbClr val="000000"/>
                </a:solidFill>
              </a:rPr>
              <a:t>, ал </a:t>
            </a:r>
            <a:r>
              <a:rPr lang="ru-RU" sz="1800" dirty="0" err="1" smtClean="0">
                <a:solidFill>
                  <a:srgbClr val="000000"/>
                </a:solidFill>
              </a:rPr>
              <a:t>эми</a:t>
            </a: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ru-RU" sz="1800" dirty="0">
                <a:solidFill>
                  <a:srgbClr val="000000"/>
                </a:solidFill>
              </a:rPr>
              <a:t>“</a:t>
            </a:r>
            <a:r>
              <a:rPr lang="ru-RU" sz="1800" dirty="0" err="1">
                <a:solidFill>
                  <a:srgbClr val="000000"/>
                </a:solidFill>
              </a:rPr>
              <a:t>ОшМУнун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dirty="0" err="1">
                <a:solidFill>
                  <a:srgbClr val="000000"/>
                </a:solidFill>
              </a:rPr>
              <a:t>мыкты</a:t>
            </a:r>
            <a:r>
              <a:rPr lang="ru-RU" sz="1800" dirty="0">
                <a:solidFill>
                  <a:srgbClr val="000000"/>
                </a:solidFill>
              </a:rPr>
              <a:t> лектору</a:t>
            </a:r>
            <a:r>
              <a:rPr lang="ru-RU" sz="1800" dirty="0" smtClean="0">
                <a:solidFill>
                  <a:srgbClr val="000000"/>
                </a:solidFill>
              </a:rPr>
              <a:t>” </a:t>
            </a:r>
            <a:r>
              <a:rPr lang="ru-RU" sz="1800" dirty="0" err="1" smtClean="0">
                <a:solidFill>
                  <a:srgbClr val="000000"/>
                </a:solidFill>
              </a:rPr>
              <a:t>номинациясына</a:t>
            </a: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</a:rPr>
              <a:t>кафедрадан</a:t>
            </a:r>
            <a:r>
              <a:rPr lang="ru-RU" sz="1800" dirty="0" smtClean="0">
                <a:solidFill>
                  <a:srgbClr val="000000"/>
                </a:solidFill>
              </a:rPr>
              <a:t>                                   А.П</a:t>
            </a:r>
            <a:r>
              <a:rPr lang="ru-RU" sz="1800" dirty="0">
                <a:solidFill>
                  <a:srgbClr val="000000"/>
                </a:solidFill>
              </a:rPr>
              <a:t>. </a:t>
            </a:r>
            <a:r>
              <a:rPr lang="ru-RU" sz="1800" dirty="0" err="1" smtClean="0">
                <a:solidFill>
                  <a:srgbClr val="000000"/>
                </a:solidFill>
              </a:rPr>
              <a:t>Ирисовдор</a:t>
            </a: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</a:rPr>
              <a:t>сунушталып</a:t>
            </a:r>
            <a:r>
              <a:rPr lang="ru-RU" sz="1800" dirty="0" smtClean="0">
                <a:solidFill>
                  <a:srgbClr val="000000"/>
                </a:solidFill>
              </a:rPr>
              <a:t>, </a:t>
            </a:r>
            <a:r>
              <a:rPr lang="ru-RU" sz="1800" dirty="0" err="1" smtClean="0">
                <a:solidFill>
                  <a:srgbClr val="000000"/>
                </a:solidFill>
              </a:rPr>
              <a:t>копчулук</a:t>
            </a: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</a:rPr>
              <a:t>тарабынан</a:t>
            </a: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</a:rPr>
              <a:t>колдоо</a:t>
            </a: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</a:rPr>
              <a:t>табышты</a:t>
            </a:r>
            <a:r>
              <a:rPr lang="ru-RU" sz="1800" dirty="0" smtClean="0">
                <a:solidFill>
                  <a:srgbClr val="000000"/>
                </a:solidFill>
              </a:rPr>
              <a:t>.</a:t>
            </a:r>
            <a:endParaRPr lang="ru-RU" sz="1800" dirty="0"/>
          </a:p>
        </p:txBody>
      </p:sp>
      <p:pic>
        <p:nvPicPr>
          <p:cNvPr id="5122" name="Picture 2" descr="C:\Users\Сфь\Desktop\Годовой отчет УМК\Ошский государственный университет_files\JPG-20190927092347-aabdrazakov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740906"/>
            <a:ext cx="252028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фь\Desktop\Годовой отчет УМК\Ошский государственный университет_files\JPG-20190927092418-aabdrazakov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040" y="3724882"/>
            <a:ext cx="259228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Сфь\Desktop\Годовой отчет УМК\Ошский государственный университет_files\JPG-20191011172546-aabdrazakov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1328" y="3724882"/>
            <a:ext cx="26391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41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98944"/>
          </a:xfrm>
        </p:spPr>
        <p:txBody>
          <a:bodyPr/>
          <a:lstStyle/>
          <a:p>
            <a:r>
              <a:rPr lang="ru-RU" dirty="0" err="1"/>
              <a:t>Уюштуруу</a:t>
            </a:r>
            <a:r>
              <a:rPr lang="ru-RU" dirty="0"/>
              <a:t> </a:t>
            </a:r>
            <a:r>
              <a:rPr lang="ru-RU" dirty="0" err="1"/>
              <a:t>иштери</a:t>
            </a:r>
            <a:r>
              <a:rPr lang="ru-RU" dirty="0"/>
              <a:t>:  </a:t>
            </a:r>
            <a:r>
              <a:rPr lang="ru-RU" dirty="0" smtClean="0"/>
              <a:t>1.3.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7520940" cy="3048452"/>
          </a:xfrm>
        </p:spPr>
        <p:txBody>
          <a:bodyPr/>
          <a:lstStyle/>
          <a:p>
            <a:r>
              <a:rPr lang="ru-RU" sz="1800" dirty="0" smtClean="0"/>
              <a:t>*2019-2020 </a:t>
            </a:r>
            <a:r>
              <a:rPr lang="ru-RU" sz="1800" dirty="0"/>
              <a:t>- </a:t>
            </a:r>
            <a:r>
              <a:rPr lang="ru-RU" sz="1800" dirty="0" err="1"/>
              <a:t>окуу</a:t>
            </a:r>
            <a:r>
              <a:rPr lang="ru-RU" sz="1800" dirty="0"/>
              <a:t> </a:t>
            </a:r>
            <a:r>
              <a:rPr lang="ru-RU" sz="1800" dirty="0" err="1"/>
              <a:t>жылында</a:t>
            </a:r>
            <a:r>
              <a:rPr lang="ru-RU" sz="1800" dirty="0"/>
              <a:t> </a:t>
            </a:r>
            <a:r>
              <a:rPr lang="ru-RU" sz="1800" dirty="0" err="1"/>
              <a:t>жаңыдан</a:t>
            </a:r>
            <a:r>
              <a:rPr lang="ru-RU" sz="1800" dirty="0"/>
              <a:t> стажер-</a:t>
            </a:r>
            <a:r>
              <a:rPr lang="ru-RU" sz="1800" dirty="0" err="1"/>
              <a:t>окутуучулук</a:t>
            </a:r>
            <a:r>
              <a:rPr lang="ru-RU" sz="1800" dirty="0"/>
              <a:t> </a:t>
            </a:r>
            <a:r>
              <a:rPr lang="ru-RU" sz="1800" dirty="0" err="1"/>
              <a:t>кызматка</a:t>
            </a:r>
            <a:r>
              <a:rPr lang="ru-RU" sz="1800" dirty="0"/>
              <a:t> </a:t>
            </a:r>
            <a:r>
              <a:rPr lang="ru-RU" sz="1800" dirty="0" err="1"/>
              <a:t>алынып</a:t>
            </a:r>
            <a:r>
              <a:rPr lang="ru-RU" sz="1800" dirty="0"/>
              <a:t> </a:t>
            </a:r>
            <a:r>
              <a:rPr lang="ru-RU" sz="1800" dirty="0" err="1"/>
              <a:t>жаткан</a:t>
            </a:r>
            <a:r>
              <a:rPr lang="ru-RU" sz="1800" dirty="0"/>
              <a:t> </a:t>
            </a:r>
            <a:r>
              <a:rPr lang="ru-RU" sz="1800" dirty="0" err="1"/>
              <a:t>окутуучуларга</a:t>
            </a:r>
            <a:r>
              <a:rPr lang="ru-RU" sz="1800" dirty="0"/>
              <a:t> </a:t>
            </a:r>
            <a:r>
              <a:rPr lang="ru-RU" sz="1800" dirty="0" err="1"/>
              <a:t>көмөк</a:t>
            </a:r>
            <a:r>
              <a:rPr lang="ru-RU" sz="1800" dirty="0"/>
              <a:t> </a:t>
            </a:r>
            <a:r>
              <a:rPr lang="ru-RU" sz="1800" dirty="0" err="1"/>
              <a:t>көрсөтүү</a:t>
            </a:r>
            <a:r>
              <a:rPr lang="ru-RU" sz="1800" dirty="0"/>
              <a:t> </a:t>
            </a:r>
            <a:r>
              <a:rPr lang="ru-RU" sz="1800" dirty="0" err="1"/>
              <a:t>максатында</a:t>
            </a:r>
            <a:r>
              <a:rPr lang="ru-RU" sz="1800" dirty="0"/>
              <a:t> </a:t>
            </a:r>
            <a:r>
              <a:rPr lang="ru-RU" sz="1800" dirty="0" err="1"/>
              <a:t>бирден</a:t>
            </a:r>
            <a:r>
              <a:rPr lang="ru-RU" sz="1800" dirty="0"/>
              <a:t> </a:t>
            </a:r>
            <a:r>
              <a:rPr lang="ru-RU" sz="1800" dirty="0" err="1"/>
              <a:t>устат</a:t>
            </a:r>
            <a:r>
              <a:rPr lang="ru-RU" sz="1800" dirty="0"/>
              <a:t> </a:t>
            </a:r>
            <a:r>
              <a:rPr lang="ru-RU" sz="1800" dirty="0" err="1"/>
              <a:t>сунуштоо</a:t>
            </a:r>
            <a:r>
              <a:rPr lang="ru-RU" sz="1800" dirty="0"/>
              <a:t> </a:t>
            </a:r>
            <a:r>
              <a:rPr lang="ru-RU" sz="1800" dirty="0" err="1"/>
              <a:t>жана</a:t>
            </a:r>
            <a:r>
              <a:rPr lang="ru-RU" sz="1800" dirty="0"/>
              <a:t> </a:t>
            </a:r>
            <a:r>
              <a:rPr lang="ru-RU" sz="1800" dirty="0" err="1"/>
              <a:t>бекитүү</a:t>
            </a:r>
            <a:r>
              <a:rPr lang="ru-RU" sz="1800" dirty="0"/>
              <a:t>, «</a:t>
            </a:r>
            <a:r>
              <a:rPr lang="ru-RU" sz="1800" dirty="0" err="1" smtClean="0"/>
              <a:t>устат-шакирт</a:t>
            </a:r>
            <a:r>
              <a:rPr lang="ru-RU" sz="1800" dirty="0"/>
              <a:t>» </a:t>
            </a:r>
            <a:r>
              <a:rPr lang="ru-RU" sz="1800" dirty="0" err="1"/>
              <a:t>сабактарын</a:t>
            </a:r>
            <a:r>
              <a:rPr lang="ru-RU" sz="1800" dirty="0"/>
              <a:t> </a:t>
            </a:r>
            <a:r>
              <a:rPr lang="ru-RU" sz="1800" dirty="0" err="1"/>
              <a:t>уюштуруу</a:t>
            </a:r>
            <a:r>
              <a:rPr lang="ru-RU" sz="1800" dirty="0" smtClean="0"/>
              <a:t>.</a:t>
            </a:r>
          </a:p>
          <a:p>
            <a:r>
              <a:rPr lang="ru-RU" dirty="0"/>
              <a:t>2019-2020 </a:t>
            </a:r>
            <a:r>
              <a:rPr lang="ru-RU" dirty="0" err="1"/>
              <a:t>жылдын</a:t>
            </a:r>
            <a:r>
              <a:rPr lang="ru-RU" dirty="0"/>
              <a:t> </a:t>
            </a:r>
            <a:r>
              <a:rPr lang="ru-RU" dirty="0" err="1"/>
              <a:t>окуу</a:t>
            </a:r>
            <a:r>
              <a:rPr lang="ru-RU" dirty="0"/>
              <a:t> </a:t>
            </a:r>
            <a:r>
              <a:rPr lang="ru-RU" dirty="0" err="1"/>
              <a:t>жылына</a:t>
            </a:r>
            <a:r>
              <a:rPr lang="ru-RU" dirty="0"/>
              <a:t> КД1 </a:t>
            </a:r>
            <a:r>
              <a:rPr lang="ru-RU" dirty="0" err="1"/>
              <a:t>кафедрасына</a:t>
            </a:r>
            <a:r>
              <a:rPr lang="ru-RU" dirty="0"/>
              <a:t> </a:t>
            </a:r>
            <a:r>
              <a:rPr lang="ru-RU" dirty="0" err="1"/>
              <a:t>жаны</a:t>
            </a:r>
            <a:r>
              <a:rPr lang="ru-RU" dirty="0"/>
              <a:t> ассистент </a:t>
            </a:r>
            <a:r>
              <a:rPr lang="ru-RU" dirty="0" err="1" smtClean="0"/>
              <a:t>окутуучулары</a:t>
            </a:r>
            <a:r>
              <a:rPr lang="ru-RU" dirty="0" smtClean="0"/>
              <a:t> </a:t>
            </a:r>
            <a:r>
              <a:rPr lang="ru-RU" dirty="0" err="1" smtClean="0"/>
              <a:t>кабыл</a:t>
            </a:r>
            <a:r>
              <a:rPr lang="ru-RU" dirty="0" smtClean="0"/>
              <a:t> </a:t>
            </a:r>
            <a:r>
              <a:rPr lang="ru-RU" dirty="0" err="1" smtClean="0"/>
              <a:t>алынды</a:t>
            </a:r>
            <a:r>
              <a:rPr lang="ru-RU" dirty="0"/>
              <a:t>. </a:t>
            </a:r>
            <a:r>
              <a:rPr lang="ru-RU" dirty="0" err="1"/>
              <a:t>Алар</a:t>
            </a:r>
            <a:r>
              <a:rPr lang="ru-RU" dirty="0"/>
              <a:t> </a:t>
            </a:r>
            <a:r>
              <a:rPr lang="ru-RU" dirty="0" err="1"/>
              <a:t>кадрлар</a:t>
            </a:r>
            <a:r>
              <a:rPr lang="ru-RU" dirty="0"/>
              <a:t> </a:t>
            </a:r>
            <a:r>
              <a:rPr lang="ru-RU" dirty="0" err="1"/>
              <a:t>резервинде</a:t>
            </a:r>
            <a:r>
              <a:rPr lang="ru-RU" dirty="0"/>
              <a:t> </a:t>
            </a:r>
            <a:r>
              <a:rPr lang="ru-RU" dirty="0" err="1"/>
              <a:t>откорулгон</a:t>
            </a:r>
            <a:r>
              <a:rPr lang="ru-RU" dirty="0"/>
              <a:t> </a:t>
            </a:r>
            <a:r>
              <a:rPr lang="ru-RU" dirty="0" err="1"/>
              <a:t>конкурстун</a:t>
            </a:r>
            <a:r>
              <a:rPr lang="ru-RU" dirty="0"/>
              <a:t> 1-этабы </a:t>
            </a:r>
            <a:r>
              <a:rPr lang="ru-RU" dirty="0" err="1"/>
              <a:t>оз</a:t>
            </a:r>
            <a:r>
              <a:rPr lang="ru-RU" dirty="0"/>
              <a:t> </a:t>
            </a:r>
            <a:r>
              <a:rPr lang="ru-RU" dirty="0" err="1"/>
              <a:t>кесиби</a:t>
            </a:r>
            <a:r>
              <a:rPr lang="ru-RU" dirty="0"/>
              <a:t> </a:t>
            </a:r>
            <a:r>
              <a:rPr lang="ru-RU" dirty="0" err="1"/>
              <a:t>бонча</a:t>
            </a:r>
            <a:r>
              <a:rPr lang="ru-RU" dirty="0"/>
              <a:t> тест </a:t>
            </a:r>
            <a:r>
              <a:rPr lang="ru-RU" dirty="0" err="1"/>
              <a:t>жана</a:t>
            </a:r>
            <a:r>
              <a:rPr lang="ru-RU" dirty="0"/>
              <a:t> 2-этабы </a:t>
            </a:r>
            <a:r>
              <a:rPr lang="ru-RU" dirty="0" err="1"/>
              <a:t>педогогика</a:t>
            </a:r>
            <a:r>
              <a:rPr lang="ru-RU" dirty="0"/>
              <a:t>- </a:t>
            </a:r>
            <a:r>
              <a:rPr lang="ru-RU" dirty="0" err="1"/>
              <a:t>психологиядан</a:t>
            </a:r>
            <a:r>
              <a:rPr lang="ru-RU" dirty="0"/>
              <a:t> </a:t>
            </a:r>
            <a:r>
              <a:rPr lang="ru-RU" dirty="0" err="1"/>
              <a:t>тесттерди</a:t>
            </a:r>
            <a:r>
              <a:rPr lang="ru-RU" dirty="0"/>
              <a:t> </a:t>
            </a:r>
            <a:r>
              <a:rPr lang="ru-RU" dirty="0" err="1"/>
              <a:t>ийгиликтуу</a:t>
            </a:r>
            <a:r>
              <a:rPr lang="ru-RU" dirty="0"/>
              <a:t> </a:t>
            </a:r>
            <a:r>
              <a:rPr lang="ru-RU" dirty="0" err="1"/>
              <a:t>тапшырып</a:t>
            </a:r>
            <a:r>
              <a:rPr lang="ru-RU" dirty="0"/>
              <a:t>, </a:t>
            </a:r>
            <a:r>
              <a:rPr lang="ru-RU" dirty="0" err="1"/>
              <a:t>кафедралык</a:t>
            </a:r>
            <a:r>
              <a:rPr lang="ru-RU" dirty="0"/>
              <a:t> </a:t>
            </a:r>
            <a:r>
              <a:rPr lang="ru-RU" dirty="0" err="1"/>
              <a:t>документтер</a:t>
            </a:r>
            <a:r>
              <a:rPr lang="ru-RU" dirty="0"/>
              <a:t> </a:t>
            </a:r>
            <a:r>
              <a:rPr lang="ru-RU" dirty="0" err="1"/>
              <a:t>менен</a:t>
            </a:r>
            <a:r>
              <a:rPr lang="ru-RU" dirty="0"/>
              <a:t> </a:t>
            </a:r>
            <a:r>
              <a:rPr lang="ru-RU" dirty="0" err="1"/>
              <a:t>таанышып</a:t>
            </a:r>
            <a:r>
              <a:rPr lang="ru-RU" dirty="0"/>
              <a:t> 3- </a:t>
            </a:r>
            <a:r>
              <a:rPr lang="ru-RU" dirty="0" err="1"/>
              <a:t>этапка</a:t>
            </a:r>
            <a:r>
              <a:rPr lang="ru-RU" dirty="0"/>
              <a:t> </a:t>
            </a:r>
            <a:r>
              <a:rPr lang="ru-RU" dirty="0" err="1"/>
              <a:t>даярданып</a:t>
            </a:r>
            <a:r>
              <a:rPr lang="ru-RU" dirty="0"/>
              <a:t> </a:t>
            </a:r>
            <a:r>
              <a:rPr lang="ru-RU" dirty="0" err="1"/>
              <a:t>жаткан</a:t>
            </a:r>
            <a:r>
              <a:rPr lang="ru-RU" dirty="0"/>
              <a:t> </a:t>
            </a:r>
            <a:r>
              <a:rPr lang="ru-RU" dirty="0" err="1" smtClean="0"/>
              <a:t>учурунан</a:t>
            </a:r>
            <a:r>
              <a:rPr lang="ru-RU" dirty="0" smtClean="0"/>
              <a:t> коз </a:t>
            </a:r>
            <a:r>
              <a:rPr lang="ru-RU" dirty="0" err="1" smtClean="0"/>
              <a:t>ирмемдер</a:t>
            </a:r>
            <a:r>
              <a:rPr lang="ru-RU" dirty="0" smtClean="0"/>
              <a:t>. </a:t>
            </a:r>
            <a:r>
              <a:rPr lang="ru-RU" dirty="0" err="1"/>
              <a:t>Оз</a:t>
            </a:r>
            <a:r>
              <a:rPr lang="ru-RU" dirty="0"/>
              <a:t> ара </a:t>
            </a:r>
            <a:r>
              <a:rPr lang="ru-RU" dirty="0" err="1"/>
              <a:t>сабактарга</a:t>
            </a:r>
            <a:r>
              <a:rPr lang="ru-RU" dirty="0"/>
              <a:t> катышу </a:t>
            </a:r>
            <a:r>
              <a:rPr lang="ru-RU" dirty="0" err="1"/>
              <a:t>графиги</a:t>
            </a:r>
            <a:r>
              <a:rPr lang="ru-RU" dirty="0"/>
              <a:t> </a:t>
            </a:r>
            <a:r>
              <a:rPr lang="ru-RU" dirty="0" err="1"/>
              <a:t>боюнча</a:t>
            </a:r>
            <a:r>
              <a:rPr lang="ru-RU" dirty="0"/>
              <a:t> </a:t>
            </a:r>
            <a:r>
              <a:rPr lang="ru-RU" dirty="0" err="1" smtClean="0"/>
              <a:t>кафедранын</a:t>
            </a:r>
            <a:r>
              <a:rPr lang="ru-RU" dirty="0" smtClean="0"/>
              <a:t> </a:t>
            </a:r>
            <a:r>
              <a:rPr lang="ru-RU" dirty="0" err="1" smtClean="0"/>
              <a:t>мугалимдери</a:t>
            </a:r>
            <a:r>
              <a:rPr lang="ru-RU" dirty="0" smtClean="0"/>
              <a:t> </a:t>
            </a:r>
            <a:r>
              <a:rPr lang="ru-RU" dirty="0" err="1" smtClean="0"/>
              <a:t>Карабекова</a:t>
            </a:r>
            <a:r>
              <a:rPr lang="ru-RU" dirty="0" smtClean="0"/>
              <a:t> Н.М., </a:t>
            </a:r>
            <a:r>
              <a:rPr lang="ru-RU" dirty="0" err="1" smtClean="0"/>
              <a:t>Маткасымов</a:t>
            </a:r>
            <a:r>
              <a:rPr lang="ru-RU" dirty="0" smtClean="0"/>
              <a:t> З.А. </a:t>
            </a:r>
            <a:r>
              <a:rPr lang="ru-RU" dirty="0" err="1" smtClean="0"/>
              <a:t>жана</a:t>
            </a:r>
            <a:r>
              <a:rPr lang="ru-RU" dirty="0" smtClean="0"/>
              <a:t> Г. </a:t>
            </a:r>
            <a:r>
              <a:rPr lang="ru-RU" dirty="0" err="1" smtClean="0"/>
              <a:t>Таалайбек</a:t>
            </a:r>
            <a:r>
              <a:rPr lang="ru-RU" dirty="0" smtClean="0"/>
              <a:t> </a:t>
            </a:r>
            <a:r>
              <a:rPr lang="ru-RU" dirty="0" err="1" smtClean="0"/>
              <a:t>кызынын</a:t>
            </a:r>
            <a:r>
              <a:rPr lang="ru-RU" dirty="0" smtClean="0"/>
              <a:t> </a:t>
            </a:r>
            <a:r>
              <a:rPr lang="ru-RU" dirty="0" err="1" smtClean="0"/>
              <a:t>сабактарына</a:t>
            </a:r>
            <a:r>
              <a:rPr lang="ru-RU" dirty="0" smtClean="0"/>
              <a:t> </a:t>
            </a:r>
            <a:r>
              <a:rPr lang="ru-RU" dirty="0" err="1" smtClean="0"/>
              <a:t>катышып</a:t>
            </a:r>
            <a:r>
              <a:rPr lang="ru-RU" dirty="0" smtClean="0"/>
              <a:t>, </a:t>
            </a:r>
            <a:r>
              <a:rPr lang="ru-RU" dirty="0" err="1"/>
              <a:t>сабак</a:t>
            </a:r>
            <a:r>
              <a:rPr lang="ru-RU" dirty="0"/>
              <a:t> </a:t>
            </a:r>
            <a:r>
              <a:rPr lang="ru-RU" dirty="0" err="1"/>
              <a:t>берууну</a:t>
            </a:r>
            <a:r>
              <a:rPr lang="ru-RU" dirty="0"/>
              <a:t> </a:t>
            </a:r>
            <a:r>
              <a:rPr lang="ru-RU" dirty="0" err="1"/>
              <a:t>жакшыртуу</a:t>
            </a:r>
            <a:r>
              <a:rPr lang="ru-RU" dirty="0"/>
              <a:t> </a:t>
            </a:r>
            <a:r>
              <a:rPr lang="ru-RU" dirty="0" err="1"/>
              <a:t>боюнча</a:t>
            </a:r>
            <a:r>
              <a:rPr lang="ru-RU" dirty="0"/>
              <a:t> </a:t>
            </a:r>
            <a:r>
              <a:rPr lang="ru-RU" dirty="0" err="1"/>
              <a:t>оз</a:t>
            </a:r>
            <a:r>
              <a:rPr lang="ru-RU" dirty="0"/>
              <a:t> </a:t>
            </a:r>
            <a:r>
              <a:rPr lang="ru-RU" dirty="0" err="1"/>
              <a:t>сунуштарын</a:t>
            </a:r>
            <a:r>
              <a:rPr lang="ru-RU" dirty="0"/>
              <a:t> </a:t>
            </a:r>
            <a:r>
              <a:rPr lang="ru-RU" dirty="0" err="1" smtClean="0"/>
              <a:t>беришти</a:t>
            </a:r>
            <a:r>
              <a:rPr lang="ru-RU" dirty="0" smtClean="0"/>
              <a:t>. 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79512" y="3766996"/>
            <a:ext cx="8761040" cy="2952328"/>
            <a:chOff x="179512" y="3766996"/>
            <a:chExt cx="8761040" cy="2952328"/>
          </a:xfrm>
        </p:grpSpPr>
        <p:pic>
          <p:nvPicPr>
            <p:cNvPr id="6146" name="Picture 2" descr="C:\Users\Сфь\Desktop\Годовой отчет УМК\Ош мамлекеттик университети_files\JPEG-20191025170929-aabdrazakova.jpe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789040"/>
              <a:ext cx="3504456" cy="2930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 descr="C:\Users\Сфь\Desktop\Годовой отчет УМК\Ош мамлекеттик университети_files\JPEG-20191025171406-aabdrazakova.jpe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3766996"/>
              <a:ext cx="2928392" cy="2952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C:\Users\Сфь\Desktop\Годовой отчет УМК\Ош мамлекеттик университети_files\JPEG-20191025171454-aabdrazakova.jpe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766996"/>
              <a:ext cx="3504456" cy="2939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428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98944"/>
          </a:xfrm>
        </p:spPr>
        <p:txBody>
          <a:bodyPr/>
          <a:lstStyle/>
          <a:p>
            <a:r>
              <a:rPr lang="ru-RU" dirty="0" err="1"/>
              <a:t>Уюштуруу</a:t>
            </a:r>
            <a:r>
              <a:rPr lang="ru-RU" dirty="0"/>
              <a:t> </a:t>
            </a:r>
            <a:r>
              <a:rPr lang="ru-RU" dirty="0" err="1"/>
              <a:t>иштери</a:t>
            </a:r>
            <a:r>
              <a:rPr lang="ru-RU" dirty="0"/>
              <a:t>:  </a:t>
            </a:r>
            <a:r>
              <a:rPr lang="ru-RU" dirty="0" smtClean="0"/>
              <a:t>1.4.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5"/>
            <a:ext cx="7520940" cy="3384375"/>
          </a:xfrm>
        </p:spPr>
        <p:txBody>
          <a:bodyPr>
            <a:noAutofit/>
          </a:bodyPr>
          <a:lstStyle/>
          <a:p>
            <a:r>
              <a:rPr lang="ru-RU" sz="1150" dirty="0" smtClean="0"/>
              <a:t>*</a:t>
            </a:r>
            <a:r>
              <a:rPr lang="ru-RU" sz="1150" dirty="0" err="1" smtClean="0"/>
              <a:t>ЭМФтин</a:t>
            </a:r>
            <a:r>
              <a:rPr lang="ru-RU" sz="1150" dirty="0" smtClean="0"/>
              <a:t> </a:t>
            </a:r>
            <a:r>
              <a:rPr lang="ru-RU" sz="1150" dirty="0" err="1"/>
              <a:t>жалпы</a:t>
            </a:r>
            <a:r>
              <a:rPr lang="ru-RU" sz="1150" dirty="0"/>
              <a:t> </a:t>
            </a:r>
            <a:r>
              <a:rPr lang="ru-RU" sz="1150" dirty="0" err="1"/>
              <a:t>жыйынында</a:t>
            </a:r>
            <a:r>
              <a:rPr lang="ru-RU" sz="1150" dirty="0"/>
              <a:t> </a:t>
            </a:r>
            <a:r>
              <a:rPr lang="ru-RU" sz="1150" dirty="0" err="1"/>
              <a:t>сунуш</a:t>
            </a:r>
            <a:r>
              <a:rPr lang="ru-RU" sz="1150" dirty="0"/>
              <a:t> </a:t>
            </a:r>
            <a:r>
              <a:rPr lang="ru-RU" sz="1150" dirty="0" err="1"/>
              <a:t>кылынган</a:t>
            </a:r>
            <a:r>
              <a:rPr lang="ru-RU" sz="1150" dirty="0"/>
              <a:t> </a:t>
            </a:r>
            <a:r>
              <a:rPr lang="ru-RU" sz="1150" dirty="0" err="1"/>
              <a:t>лекциялык</a:t>
            </a:r>
            <a:r>
              <a:rPr lang="ru-RU" sz="1150" dirty="0"/>
              <a:t>, </a:t>
            </a:r>
            <a:r>
              <a:rPr lang="ru-RU" sz="1150" dirty="0" err="1"/>
              <a:t>практикалык</a:t>
            </a:r>
            <a:r>
              <a:rPr lang="ru-RU" sz="1150" dirty="0"/>
              <a:t>, </a:t>
            </a:r>
            <a:r>
              <a:rPr lang="ru-RU" sz="1150" dirty="0" err="1"/>
              <a:t>семинардык</a:t>
            </a:r>
            <a:r>
              <a:rPr lang="ru-RU" sz="1150" dirty="0"/>
              <a:t> </a:t>
            </a:r>
            <a:r>
              <a:rPr lang="ru-RU" sz="1150" dirty="0" err="1"/>
              <a:t>сабактарды</a:t>
            </a:r>
            <a:r>
              <a:rPr lang="ru-RU" sz="1150" dirty="0"/>
              <a:t> </a:t>
            </a:r>
            <a:r>
              <a:rPr lang="ru-RU" sz="1150" dirty="0" err="1"/>
              <a:t>дидактикалык</a:t>
            </a:r>
            <a:r>
              <a:rPr lang="ru-RU" sz="1150" dirty="0"/>
              <a:t> </a:t>
            </a:r>
            <a:r>
              <a:rPr lang="ru-RU" sz="1150" dirty="0" err="1"/>
              <a:t>талдоонун</a:t>
            </a:r>
            <a:r>
              <a:rPr lang="ru-RU" sz="1150" dirty="0"/>
              <a:t>, </a:t>
            </a:r>
            <a:r>
              <a:rPr lang="ru-RU" sz="1150" dirty="0" err="1"/>
              <a:t>баа</a:t>
            </a:r>
            <a:r>
              <a:rPr lang="ru-RU" sz="1150" dirty="0"/>
              <a:t> </a:t>
            </a:r>
            <a:r>
              <a:rPr lang="ru-RU" sz="1150" dirty="0" err="1"/>
              <a:t>берүүнүн</a:t>
            </a:r>
            <a:r>
              <a:rPr lang="ru-RU" sz="1150" dirty="0"/>
              <a:t> </a:t>
            </a:r>
            <a:r>
              <a:rPr lang="ru-RU" sz="1150" dirty="0" err="1"/>
              <a:t>компетенттүүлүк</a:t>
            </a:r>
            <a:r>
              <a:rPr lang="ru-RU" sz="1150" dirty="0"/>
              <a:t> </a:t>
            </a:r>
            <a:r>
              <a:rPr lang="ru-RU" sz="1150" dirty="0" err="1"/>
              <a:t>мамилеге</a:t>
            </a:r>
            <a:r>
              <a:rPr lang="ru-RU" sz="1150" dirty="0"/>
              <a:t> </a:t>
            </a:r>
            <a:r>
              <a:rPr lang="ru-RU" sz="1150" dirty="0" err="1"/>
              <a:t>багытталган</a:t>
            </a:r>
            <a:r>
              <a:rPr lang="ru-RU" sz="1150" dirty="0"/>
              <a:t> </a:t>
            </a:r>
            <a:r>
              <a:rPr lang="ru-RU" sz="1150" dirty="0" err="1"/>
              <a:t>түзүлгөн</a:t>
            </a:r>
            <a:r>
              <a:rPr lang="ru-RU" sz="1150" dirty="0"/>
              <a:t> </a:t>
            </a:r>
            <a:r>
              <a:rPr lang="ru-RU" sz="1150" dirty="0" err="1"/>
              <a:t>критерийлери</a:t>
            </a:r>
            <a:r>
              <a:rPr lang="ru-RU" sz="1150" dirty="0"/>
              <a:t> «</a:t>
            </a:r>
            <a:r>
              <a:rPr lang="ru-RU" sz="1150" dirty="0" err="1"/>
              <a:t>Билимди</a:t>
            </a:r>
            <a:r>
              <a:rPr lang="ru-RU" sz="1150" dirty="0"/>
              <a:t> </a:t>
            </a:r>
            <a:r>
              <a:rPr lang="ru-RU" sz="1150" dirty="0" err="1"/>
              <a:t>балоо</a:t>
            </a:r>
            <a:r>
              <a:rPr lang="ru-RU" sz="1150" dirty="0"/>
              <a:t> </a:t>
            </a:r>
            <a:r>
              <a:rPr lang="ru-RU" sz="1150" dirty="0" err="1"/>
              <a:t>системасы</a:t>
            </a:r>
            <a:r>
              <a:rPr lang="ru-RU" sz="1150" dirty="0"/>
              <a:t>» </a:t>
            </a:r>
            <a:r>
              <a:rPr lang="ru-RU" sz="1150" dirty="0" err="1"/>
              <a:t>жөнүндөгү</a:t>
            </a:r>
            <a:r>
              <a:rPr lang="ru-RU" sz="1150" dirty="0"/>
              <a:t> </a:t>
            </a:r>
            <a:r>
              <a:rPr lang="ru-RU" sz="1150" dirty="0" err="1"/>
              <a:t>ЖОБОсун</a:t>
            </a:r>
            <a:r>
              <a:rPr lang="ru-RU" sz="1150" dirty="0"/>
              <a:t> </a:t>
            </a:r>
            <a:r>
              <a:rPr lang="ru-RU" sz="1150" dirty="0" err="1"/>
              <a:t>кафедранын</a:t>
            </a:r>
            <a:r>
              <a:rPr lang="ru-RU" sz="1150" dirty="0"/>
              <a:t> </a:t>
            </a:r>
            <a:r>
              <a:rPr lang="ru-RU" sz="1150" dirty="0" err="1"/>
              <a:t>жыйыныда</a:t>
            </a:r>
            <a:r>
              <a:rPr lang="ru-RU" sz="1150" dirty="0"/>
              <a:t> </a:t>
            </a:r>
            <a:r>
              <a:rPr lang="ru-RU" sz="1150" dirty="0" err="1"/>
              <a:t>ОПКга</a:t>
            </a:r>
            <a:r>
              <a:rPr lang="ru-RU" sz="1150" dirty="0"/>
              <a:t> </a:t>
            </a:r>
            <a:r>
              <a:rPr lang="ru-RU" sz="1150" dirty="0" err="1"/>
              <a:t>талкулоо</a:t>
            </a:r>
            <a:r>
              <a:rPr lang="ru-RU" sz="1150" dirty="0"/>
              <a:t>, </a:t>
            </a:r>
            <a:r>
              <a:rPr lang="ru-RU" sz="1150" dirty="0" err="1"/>
              <a:t>колдонуу</a:t>
            </a:r>
            <a:r>
              <a:rPr lang="ru-RU" sz="1150" dirty="0"/>
              <a:t> </a:t>
            </a:r>
            <a:r>
              <a:rPr lang="ru-RU" sz="1150" dirty="0" err="1"/>
              <a:t>жана</a:t>
            </a:r>
            <a:r>
              <a:rPr lang="ru-RU" sz="1150" dirty="0"/>
              <a:t> </a:t>
            </a:r>
            <a:r>
              <a:rPr lang="ru-RU" sz="1150" dirty="0" err="1"/>
              <a:t>студенттерге</a:t>
            </a:r>
            <a:r>
              <a:rPr lang="ru-RU" sz="1150" dirty="0"/>
              <a:t> </a:t>
            </a:r>
            <a:r>
              <a:rPr lang="ru-RU" sz="1150" dirty="0" err="1"/>
              <a:t>жеткируу</a:t>
            </a:r>
            <a:r>
              <a:rPr lang="ru-RU" sz="115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ru-RU" sz="1150" b="0" dirty="0"/>
              <a:t>5-сентябрь </a:t>
            </a:r>
            <a:r>
              <a:rPr lang="ru-RU" sz="1150" b="0" dirty="0" smtClean="0"/>
              <a:t>2019-жыл: </a:t>
            </a:r>
            <a:r>
              <a:rPr lang="ru-RU" sz="1150" b="0" dirty="0" err="1" smtClean="0"/>
              <a:t>Клиникалык</a:t>
            </a:r>
            <a:r>
              <a:rPr lang="ru-RU" sz="1150" b="0" dirty="0" smtClean="0"/>
              <a:t> </a:t>
            </a:r>
            <a:r>
              <a:rPr lang="ru-RU" sz="1150" b="0" dirty="0"/>
              <a:t>дисциплиналар-1 </a:t>
            </a:r>
            <a:r>
              <a:rPr lang="ru-RU" sz="1150" b="0" dirty="0" err="1"/>
              <a:t>кафедрасынын</a:t>
            </a:r>
            <a:r>
              <a:rPr lang="ru-RU" sz="1150" b="0" dirty="0"/>
              <a:t> </a:t>
            </a:r>
            <a:r>
              <a:rPr lang="ru-RU" sz="1150" b="0" dirty="0" smtClean="0"/>
              <a:t>№2 </a:t>
            </a:r>
            <a:r>
              <a:rPr lang="ru-RU" sz="1150" b="0" dirty="0" err="1" smtClean="0"/>
              <a:t>кафедралык</a:t>
            </a:r>
            <a:r>
              <a:rPr lang="ru-RU" sz="1150" b="0" dirty="0" smtClean="0"/>
              <a:t> </a:t>
            </a:r>
            <a:r>
              <a:rPr lang="ru-RU" sz="1150" b="0" dirty="0" err="1" smtClean="0"/>
              <a:t>жыйынынын</a:t>
            </a:r>
            <a:r>
              <a:rPr lang="ru-RU" sz="1150" b="0" dirty="0" smtClean="0"/>
              <a:t> </a:t>
            </a:r>
            <a:r>
              <a:rPr lang="ru-RU" sz="1150" b="0" dirty="0"/>
              <a:t>баяны</a:t>
            </a:r>
            <a:r>
              <a:rPr lang="ru-RU" sz="1150" b="0" dirty="0" smtClean="0"/>
              <a:t>.                          </a:t>
            </a:r>
            <a:r>
              <a:rPr lang="ru-RU" sz="1150" b="0" dirty="0" err="1" smtClean="0"/>
              <a:t>Жыйындын</a:t>
            </a:r>
            <a:r>
              <a:rPr lang="ru-RU" sz="1150" b="0" dirty="0" smtClean="0"/>
              <a:t> </a:t>
            </a:r>
            <a:r>
              <a:rPr lang="ru-RU" sz="1150" b="0" dirty="0" err="1"/>
              <a:t>торайымы</a:t>
            </a:r>
            <a:r>
              <a:rPr lang="ru-RU" sz="1150" b="0" dirty="0"/>
              <a:t>: </a:t>
            </a:r>
            <a:r>
              <a:rPr lang="ru-RU" sz="1150" b="0" dirty="0" err="1"/>
              <a:t>Маматова</a:t>
            </a:r>
            <a:r>
              <a:rPr lang="ru-RU" sz="1150" b="0" dirty="0"/>
              <a:t> </a:t>
            </a:r>
            <a:r>
              <a:rPr lang="ru-RU" sz="1150" b="0" dirty="0" smtClean="0"/>
              <a:t>С.М. </a:t>
            </a:r>
            <a:r>
              <a:rPr lang="ru-RU" sz="1150" b="0" dirty="0" err="1" smtClean="0"/>
              <a:t>Жыйындын</a:t>
            </a:r>
            <a:r>
              <a:rPr lang="ru-RU" sz="1150" b="0" dirty="0" smtClean="0"/>
              <a:t> </a:t>
            </a:r>
            <a:r>
              <a:rPr lang="ru-RU" sz="1150" b="0" dirty="0" err="1"/>
              <a:t>катчысы</a:t>
            </a:r>
            <a:r>
              <a:rPr lang="ru-RU" sz="1150" b="0" dirty="0"/>
              <a:t>: </a:t>
            </a:r>
            <a:r>
              <a:rPr lang="ru-RU" sz="1150" b="0" dirty="0" err="1"/>
              <a:t>Мамырова</a:t>
            </a:r>
            <a:r>
              <a:rPr lang="ru-RU" sz="1150" b="0" dirty="0"/>
              <a:t> </a:t>
            </a:r>
            <a:r>
              <a:rPr lang="ru-RU" sz="1150" b="0" dirty="0" smtClean="0"/>
              <a:t>К.К.                                                                    </a:t>
            </a:r>
            <a:r>
              <a:rPr lang="ru-RU" sz="1150" b="0" dirty="0" err="1" smtClean="0"/>
              <a:t>Катышкандар</a:t>
            </a:r>
            <a:r>
              <a:rPr lang="ru-RU" sz="1150" b="0" dirty="0" smtClean="0"/>
              <a:t>: Жалпы-35; Келгендер-33; Келбегендер-2.</a:t>
            </a:r>
            <a:r>
              <a:rPr lang="ru-RU" sz="1150" b="0" dirty="0"/>
              <a:t> </a:t>
            </a:r>
            <a:r>
              <a:rPr lang="ru-RU" sz="1150" b="0" dirty="0" smtClean="0"/>
              <a:t>                                                                                                                           Кун </a:t>
            </a:r>
            <a:r>
              <a:rPr lang="ru-RU" sz="1150" b="0" dirty="0" err="1"/>
              <a:t>тартиби</a:t>
            </a:r>
            <a:r>
              <a:rPr lang="ru-RU" sz="1150" b="0" dirty="0" smtClean="0"/>
              <a:t>:                                                                                                                                                                                                           1 </a:t>
            </a:r>
            <a:r>
              <a:rPr lang="ru-RU" sz="1150" b="0" dirty="0"/>
              <a:t>.</a:t>
            </a:r>
            <a:r>
              <a:rPr lang="ru-RU" sz="1150" b="0" dirty="0" err="1"/>
              <a:t>Жалпы</a:t>
            </a:r>
            <a:r>
              <a:rPr lang="ru-RU" sz="1150" b="0" dirty="0"/>
              <a:t> </a:t>
            </a:r>
            <a:r>
              <a:rPr lang="ru-RU" sz="1150" b="0" dirty="0" err="1"/>
              <a:t>дисциплиналардан</a:t>
            </a:r>
            <a:r>
              <a:rPr lang="ru-RU" sz="1150" b="0" dirty="0"/>
              <a:t> лекция, </a:t>
            </a:r>
            <a:r>
              <a:rPr lang="ru-RU" sz="1150" b="0" dirty="0" err="1"/>
              <a:t>практикалык</a:t>
            </a:r>
            <a:r>
              <a:rPr lang="ru-RU" sz="1150" b="0" dirty="0"/>
              <a:t> </a:t>
            </a:r>
            <a:r>
              <a:rPr lang="ru-RU" sz="1150" b="0" dirty="0" err="1"/>
              <a:t>сабактардын</a:t>
            </a:r>
            <a:r>
              <a:rPr lang="ru-RU" sz="1150" b="0" dirty="0"/>
              <a:t> </a:t>
            </a:r>
            <a:r>
              <a:rPr lang="ru-RU" sz="1150" b="0" dirty="0" err="1"/>
              <a:t>жана</a:t>
            </a:r>
            <a:r>
              <a:rPr lang="ru-RU" sz="1150" b="0" dirty="0"/>
              <a:t> </a:t>
            </a:r>
            <a:r>
              <a:rPr lang="ru-RU" sz="1150" b="0" dirty="0" err="1"/>
              <a:t>СОАИнин</a:t>
            </a:r>
            <a:r>
              <a:rPr lang="ru-RU" sz="1150" b="0" dirty="0"/>
              <a:t> </a:t>
            </a:r>
            <a:r>
              <a:rPr lang="ru-RU" sz="1150" b="0" dirty="0" err="1"/>
              <a:t>окууметодикалык</a:t>
            </a:r>
            <a:r>
              <a:rPr lang="ru-RU" sz="1150" b="0" dirty="0"/>
              <a:t> </a:t>
            </a:r>
            <a:r>
              <a:rPr lang="ru-RU" sz="1150" b="0" dirty="0" err="1"/>
              <a:t>материалдарын,баалоо</a:t>
            </a:r>
            <a:r>
              <a:rPr lang="ru-RU" sz="1150" b="0" dirty="0"/>
              <a:t> </a:t>
            </a:r>
            <a:r>
              <a:rPr lang="ru-RU" sz="1150" b="0" dirty="0" err="1"/>
              <a:t>критерийлерин</a:t>
            </a:r>
            <a:r>
              <a:rPr lang="ru-RU" sz="1150" b="0" dirty="0"/>
              <a:t> </a:t>
            </a:r>
            <a:r>
              <a:rPr lang="ru-RU" sz="1150" b="0" dirty="0" err="1"/>
              <a:t>талкууга</a:t>
            </a:r>
            <a:r>
              <a:rPr lang="ru-RU" sz="1150" b="0" dirty="0"/>
              <a:t> </a:t>
            </a:r>
            <a:r>
              <a:rPr lang="ru-RU" sz="1150" b="0" dirty="0" err="1"/>
              <a:t>алуу</a:t>
            </a:r>
            <a:r>
              <a:rPr lang="ru-RU" sz="1150" b="0" dirty="0"/>
              <a:t>, </a:t>
            </a:r>
            <a:r>
              <a:rPr lang="ru-RU" sz="1150" b="0" dirty="0" err="1" smtClean="0"/>
              <a:t>басып</a:t>
            </a:r>
            <a:r>
              <a:rPr lang="ru-RU" sz="1150" b="0" dirty="0" smtClean="0"/>
              <a:t> </a:t>
            </a:r>
            <a:r>
              <a:rPr lang="ru-RU" sz="1150" b="0" dirty="0" err="1" smtClean="0"/>
              <a:t>чыгаруу,сабактарга</a:t>
            </a:r>
            <a:r>
              <a:rPr lang="ru-RU" sz="1150" b="0" dirty="0" smtClean="0"/>
              <a:t> </a:t>
            </a:r>
            <a:r>
              <a:rPr lang="ru-RU" sz="1150" b="0" dirty="0" err="1"/>
              <a:t>таркатма</a:t>
            </a:r>
            <a:r>
              <a:rPr lang="ru-RU" sz="1150" b="0" dirty="0"/>
              <a:t> </a:t>
            </a:r>
            <a:r>
              <a:rPr lang="ru-RU" sz="1150" b="0" dirty="0" err="1"/>
              <a:t>куралдарды</a:t>
            </a:r>
            <a:r>
              <a:rPr lang="ru-RU" sz="1150" b="0" dirty="0"/>
              <a:t> </a:t>
            </a:r>
            <a:r>
              <a:rPr lang="ru-RU" sz="1150" b="0" dirty="0" err="1" smtClean="0"/>
              <a:t>даярдоо</a:t>
            </a:r>
            <a:r>
              <a:rPr lang="ru-RU" sz="1150" b="0" dirty="0" smtClean="0"/>
              <a:t>. 1.1</a:t>
            </a:r>
            <a:r>
              <a:rPr lang="ru-RU" sz="1150" b="0" dirty="0"/>
              <a:t>. 2019-2020-окуу </a:t>
            </a:r>
            <a:r>
              <a:rPr lang="ru-RU" sz="1150" b="0" dirty="0" err="1"/>
              <a:t>жылдарына</a:t>
            </a:r>
            <a:r>
              <a:rPr lang="ru-RU" sz="1150" b="0" dirty="0"/>
              <a:t> НББП сын </a:t>
            </a:r>
            <a:r>
              <a:rPr lang="ru-RU" sz="1150" b="0" dirty="0" err="1"/>
              <a:t>талкуулоо</a:t>
            </a:r>
            <a:r>
              <a:rPr lang="ru-RU" sz="1150" b="0" dirty="0"/>
              <a:t> </a:t>
            </a:r>
            <a:r>
              <a:rPr lang="ru-RU" sz="1150" b="0" dirty="0" err="1"/>
              <a:t>жана</a:t>
            </a:r>
            <a:r>
              <a:rPr lang="ru-RU" sz="1150" b="0" dirty="0"/>
              <a:t> </a:t>
            </a:r>
            <a:r>
              <a:rPr lang="ru-RU" sz="1150" b="0" dirty="0" err="1" smtClean="0"/>
              <a:t>бекитуу</a:t>
            </a:r>
            <a:r>
              <a:rPr lang="ru-RU" sz="1150" b="0" dirty="0" smtClean="0"/>
              <a:t>.                                                                                       2.0кутуунун </a:t>
            </a:r>
            <a:r>
              <a:rPr lang="ru-RU" sz="1150" b="0" dirty="0" err="1"/>
              <a:t>методикаларын</a:t>
            </a:r>
            <a:r>
              <a:rPr lang="ru-RU" sz="1150" b="0" dirty="0"/>
              <a:t> </a:t>
            </a:r>
            <a:r>
              <a:rPr lang="ru-RU" sz="1150" b="0" dirty="0" err="1"/>
              <a:t>жана</a:t>
            </a:r>
            <a:r>
              <a:rPr lang="ru-RU" sz="1150" b="0" dirty="0"/>
              <a:t> </a:t>
            </a:r>
            <a:r>
              <a:rPr lang="ru-RU" sz="1150" b="0" dirty="0" err="1"/>
              <a:t>формаларын</a:t>
            </a:r>
            <a:r>
              <a:rPr lang="ru-RU" sz="1150" b="0" dirty="0"/>
              <a:t> </a:t>
            </a:r>
            <a:r>
              <a:rPr lang="ru-RU" sz="1150" b="0" dirty="0" err="1"/>
              <a:t>колдонуу</a:t>
            </a:r>
            <a:r>
              <a:rPr lang="ru-RU" sz="1150" b="0" dirty="0"/>
              <a:t>, </a:t>
            </a:r>
            <a:r>
              <a:rPr lang="ru-RU" sz="1150" b="0" dirty="0" err="1"/>
              <a:t>мугалимдердин</a:t>
            </a:r>
            <a:r>
              <a:rPr lang="ru-RU" sz="1150" b="0" dirty="0"/>
              <a:t> </a:t>
            </a:r>
            <a:r>
              <a:rPr lang="ru-RU" sz="1150" b="0" dirty="0" err="1" smtClean="0"/>
              <a:t>билимин</a:t>
            </a:r>
            <a:r>
              <a:rPr lang="ru-RU" sz="1150" b="0" dirty="0" smtClean="0"/>
              <a:t> </a:t>
            </a:r>
            <a:r>
              <a:rPr lang="ru-RU" sz="1150" b="0" dirty="0" err="1" smtClean="0"/>
              <a:t>оркундотуу</a:t>
            </a:r>
            <a:r>
              <a:rPr lang="ru-RU" sz="1150" b="0" dirty="0" smtClean="0"/>
              <a:t> </a:t>
            </a:r>
            <a:r>
              <a:rPr lang="ru-RU" sz="1150" b="0" dirty="0" err="1"/>
              <a:t>боюнча</a:t>
            </a:r>
            <a:r>
              <a:rPr lang="ru-RU" sz="1150" b="0" dirty="0"/>
              <a:t> </a:t>
            </a:r>
            <a:r>
              <a:rPr lang="ru-RU" sz="1150" b="0" dirty="0" err="1"/>
              <a:t>иш</a:t>
            </a:r>
            <a:r>
              <a:rPr lang="ru-RU" sz="1150" b="0" dirty="0"/>
              <a:t> </a:t>
            </a:r>
            <a:r>
              <a:rPr lang="ru-RU" sz="1150" b="0" dirty="0" err="1" smtClean="0"/>
              <a:t>пландар</a:t>
            </a:r>
            <a:r>
              <a:rPr lang="ru-RU" sz="1150" b="0" dirty="0" smtClean="0"/>
              <a:t>.                                                                                                                                                                                            3.Жеке </a:t>
            </a:r>
            <a:r>
              <a:rPr lang="ru-RU" sz="1150" b="0" dirty="0" err="1"/>
              <a:t>иш</a:t>
            </a:r>
            <a:r>
              <a:rPr lang="ru-RU" sz="1150" b="0" dirty="0"/>
              <a:t> </a:t>
            </a:r>
            <a:r>
              <a:rPr lang="ru-RU" sz="1150" b="0" dirty="0" err="1"/>
              <a:t>пландарды</a:t>
            </a:r>
            <a:r>
              <a:rPr lang="ru-RU" sz="1150" b="0" dirty="0"/>
              <a:t> </a:t>
            </a:r>
            <a:r>
              <a:rPr lang="ru-RU" sz="1150" b="0" dirty="0" err="1" smtClean="0"/>
              <a:t>толтуруу</a:t>
            </a:r>
            <a:r>
              <a:rPr lang="ru-RU" sz="1150" b="0" dirty="0" smtClean="0"/>
              <a:t>.                                                                                                                                                   </a:t>
            </a:r>
            <a:r>
              <a:rPr lang="en-US" sz="1150" b="0" dirty="0" smtClean="0"/>
              <a:t>4.</a:t>
            </a:r>
            <a:r>
              <a:rPr lang="ru-RU" sz="1150" b="0" dirty="0" err="1"/>
              <a:t>Аккредитацияга</a:t>
            </a:r>
            <a:r>
              <a:rPr lang="ru-RU" sz="1150" b="0" dirty="0"/>
              <a:t> </a:t>
            </a:r>
            <a:r>
              <a:rPr lang="ru-RU" sz="1150" b="0" dirty="0" err="1"/>
              <a:t>даярдык</a:t>
            </a:r>
            <a:r>
              <a:rPr lang="ru-RU" sz="1150" b="0" dirty="0"/>
              <a:t> </a:t>
            </a:r>
            <a:r>
              <a:rPr lang="ru-RU" sz="1150" b="0" dirty="0" err="1"/>
              <a:t>коруу.ОшМУнун</a:t>
            </a:r>
            <a:r>
              <a:rPr lang="ru-RU" sz="1150" b="0" dirty="0"/>
              <a:t> </a:t>
            </a:r>
            <a:r>
              <a:rPr lang="ru-RU" sz="1150" b="0" dirty="0" err="1"/>
              <a:t>миссиясын</a:t>
            </a:r>
            <a:r>
              <a:rPr lang="ru-RU" sz="1150" b="0" dirty="0"/>
              <a:t> </a:t>
            </a:r>
            <a:r>
              <a:rPr lang="ru-RU" sz="1150" b="0" dirty="0" err="1" smtClean="0"/>
              <a:t>талкуулоо</a:t>
            </a:r>
            <a:r>
              <a:rPr lang="ru-RU" sz="1150" b="0" dirty="0" smtClean="0"/>
              <a:t>.                                                                                               5.Ар </a:t>
            </a:r>
            <a:r>
              <a:rPr lang="ru-RU" sz="1150" b="0" dirty="0" err="1"/>
              <a:t>турдуу</a:t>
            </a:r>
            <a:r>
              <a:rPr lang="ru-RU" sz="1150" b="0" dirty="0"/>
              <a:t> </a:t>
            </a:r>
            <a:r>
              <a:rPr lang="ru-RU" sz="1150" b="0" dirty="0" err="1"/>
              <a:t>маселелер</a:t>
            </a:r>
            <a:r>
              <a:rPr lang="ru-RU" sz="1150" b="0" dirty="0"/>
              <a:t>: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39552" y="4149080"/>
            <a:ext cx="8255349" cy="2620058"/>
            <a:chOff x="539552" y="3805159"/>
            <a:chExt cx="8255349" cy="2963979"/>
          </a:xfrm>
        </p:grpSpPr>
        <p:pic>
          <p:nvPicPr>
            <p:cNvPr id="7170" name="Picture 2" descr="C:\Users\Сфь\Desktop\Годовой отчет УМК\Ошский государственный университет_files\JPG-20191005120829-aabdrazakova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805159"/>
              <a:ext cx="2952328" cy="2952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C:\Users\Сфь\Desktop\Годовой отчет УМК\Ошский государственный университет_files\JPG-20191005120859-aabdrazakov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3810518"/>
              <a:ext cx="2710733" cy="2946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3824326"/>
              <a:ext cx="2592288" cy="2944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199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26936"/>
          </a:xfrm>
        </p:spPr>
        <p:txBody>
          <a:bodyPr/>
          <a:lstStyle/>
          <a:p>
            <a:r>
              <a:rPr lang="ru-RU" dirty="0" err="1"/>
              <a:t>Уюштуруу</a:t>
            </a:r>
            <a:r>
              <a:rPr lang="ru-RU" dirty="0"/>
              <a:t> </a:t>
            </a:r>
            <a:r>
              <a:rPr lang="ru-RU" dirty="0" err="1"/>
              <a:t>иштери</a:t>
            </a:r>
            <a:r>
              <a:rPr lang="ru-RU" dirty="0"/>
              <a:t>:  </a:t>
            </a:r>
            <a:r>
              <a:rPr lang="ru-RU" dirty="0" smtClean="0"/>
              <a:t>1.5.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7"/>
            <a:ext cx="7520940" cy="16561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*</a:t>
            </a:r>
            <a:r>
              <a:rPr lang="ru-RU" dirty="0" err="1" smtClean="0"/>
              <a:t>Ачык</a:t>
            </a:r>
            <a:r>
              <a:rPr lang="ru-RU" dirty="0" smtClean="0"/>
              <a:t> </a:t>
            </a:r>
            <a:r>
              <a:rPr lang="ru-RU" dirty="0" err="1"/>
              <a:t>сабак</a:t>
            </a:r>
            <a:r>
              <a:rPr lang="ru-RU" dirty="0"/>
              <a:t>, кафедра </a:t>
            </a:r>
            <a:r>
              <a:rPr lang="ru-RU" dirty="0" err="1"/>
              <a:t>башчынын</a:t>
            </a:r>
            <a:r>
              <a:rPr lang="ru-RU" dirty="0"/>
              <a:t> </a:t>
            </a:r>
            <a:r>
              <a:rPr lang="ru-RU" dirty="0" err="1"/>
              <a:t>сабакка</a:t>
            </a:r>
            <a:r>
              <a:rPr lang="ru-RU" dirty="0"/>
              <a:t> </a:t>
            </a:r>
            <a:r>
              <a:rPr lang="ru-RU" dirty="0" err="1"/>
              <a:t>катышуу</a:t>
            </a:r>
            <a:r>
              <a:rPr lang="ru-RU" dirty="0"/>
              <a:t> </a:t>
            </a:r>
            <a:r>
              <a:rPr lang="ru-RU" dirty="0" err="1" smtClean="0"/>
              <a:t>графиктерин</a:t>
            </a:r>
            <a:r>
              <a:rPr lang="ru-RU" dirty="0" smtClean="0"/>
              <a:t> </a:t>
            </a:r>
            <a:r>
              <a:rPr lang="ru-RU" dirty="0" err="1" smtClean="0"/>
              <a:t>түзүү</a:t>
            </a:r>
            <a:r>
              <a:rPr lang="ru-RU" dirty="0"/>
              <a:t>, </a:t>
            </a:r>
            <a:r>
              <a:rPr lang="ru-RU" dirty="0" err="1"/>
              <a:t>көзөмөлдөө</a:t>
            </a:r>
            <a:r>
              <a:rPr lang="ru-RU" dirty="0"/>
              <a:t>. </a:t>
            </a:r>
            <a:r>
              <a:rPr lang="ru-RU" dirty="0" err="1" smtClean="0"/>
              <a:t>ЭМФтин</a:t>
            </a:r>
            <a:r>
              <a:rPr lang="ru-RU" dirty="0" smtClean="0"/>
              <a:t> </a:t>
            </a:r>
            <a:r>
              <a:rPr lang="ru-RU" dirty="0"/>
              <a:t>ОМК </a:t>
            </a:r>
            <a:r>
              <a:rPr lang="ru-RU" dirty="0" err="1"/>
              <a:t>төрагасы</a:t>
            </a:r>
            <a:r>
              <a:rPr lang="ru-RU" dirty="0"/>
              <a:t> </a:t>
            </a:r>
            <a:r>
              <a:rPr lang="ru-RU" dirty="0" err="1"/>
              <a:t>тарабынан</a:t>
            </a:r>
            <a:r>
              <a:rPr lang="ru-RU" dirty="0"/>
              <a:t> </a:t>
            </a:r>
            <a:r>
              <a:rPr lang="ru-RU" dirty="0" err="1"/>
              <a:t>сунушталган</a:t>
            </a:r>
            <a:r>
              <a:rPr lang="ru-RU" dirty="0"/>
              <a:t> «</a:t>
            </a:r>
            <a:r>
              <a:rPr lang="ru-RU" dirty="0" err="1"/>
              <a:t>Сабактарга</a:t>
            </a:r>
            <a:r>
              <a:rPr lang="ru-RU" dirty="0"/>
              <a:t> </a:t>
            </a:r>
            <a:r>
              <a:rPr lang="ru-RU" dirty="0" err="1"/>
              <a:t>катышуу</a:t>
            </a:r>
            <a:r>
              <a:rPr lang="ru-RU" dirty="0"/>
              <a:t> </a:t>
            </a:r>
            <a:r>
              <a:rPr lang="ru-RU" dirty="0" err="1"/>
              <a:t>баракчасы</a:t>
            </a:r>
            <a:r>
              <a:rPr lang="ru-RU" dirty="0"/>
              <a:t>» </a:t>
            </a:r>
            <a:r>
              <a:rPr lang="ru-RU" dirty="0" err="1"/>
              <a:t>үлгүсү</a:t>
            </a:r>
            <a:r>
              <a:rPr lang="ru-RU" dirty="0"/>
              <a:t> </a:t>
            </a:r>
            <a:r>
              <a:rPr lang="ru-RU" dirty="0" err="1"/>
              <a:t>менен</a:t>
            </a:r>
            <a:r>
              <a:rPr lang="ru-RU" dirty="0"/>
              <a:t> </a:t>
            </a:r>
            <a:r>
              <a:rPr lang="ru-RU" dirty="0" err="1"/>
              <a:t>толтурууну</a:t>
            </a:r>
            <a:r>
              <a:rPr lang="ru-RU" dirty="0"/>
              <a:t> </a:t>
            </a:r>
            <a:r>
              <a:rPr lang="ru-RU" dirty="0" err="1"/>
              <a:t>талкулоо</a:t>
            </a:r>
            <a:r>
              <a:rPr lang="ru-RU" dirty="0"/>
              <a:t>, </a:t>
            </a:r>
            <a:r>
              <a:rPr lang="ru-RU" dirty="0" err="1"/>
              <a:t>ишке</a:t>
            </a:r>
            <a:r>
              <a:rPr lang="ru-RU" dirty="0"/>
              <a:t> </a:t>
            </a:r>
            <a:r>
              <a:rPr lang="ru-RU" dirty="0" err="1"/>
              <a:t>ашыруу</a:t>
            </a:r>
            <a:r>
              <a:rPr lang="ru-RU" dirty="0"/>
              <a:t>.</a:t>
            </a:r>
          </a:p>
          <a:p>
            <a:r>
              <a:rPr lang="ru-RU" b="0" dirty="0"/>
              <a:t>2-сеньтябрь, 2019-жыл </a:t>
            </a:r>
            <a:r>
              <a:rPr lang="ru-RU" b="0" dirty="0" err="1"/>
              <a:t>кафедранын</a:t>
            </a:r>
            <a:r>
              <a:rPr lang="ru-RU" b="0" dirty="0"/>
              <a:t> </a:t>
            </a:r>
            <a:r>
              <a:rPr lang="ru-RU" b="0" dirty="0" err="1"/>
              <a:t>кезектеги</a:t>
            </a:r>
            <a:r>
              <a:rPr lang="ru-RU" b="0" dirty="0"/>
              <a:t> 2-отурумунда </a:t>
            </a:r>
            <a:r>
              <a:rPr lang="ru-RU" b="0" dirty="0" err="1"/>
              <a:t>талкууланып</a:t>
            </a:r>
            <a:r>
              <a:rPr lang="ru-RU" b="0" dirty="0"/>
              <a:t>, </a:t>
            </a:r>
            <a:r>
              <a:rPr lang="ru-RU" b="0" dirty="0" err="1" smtClean="0"/>
              <a:t>бекитилген</a:t>
            </a:r>
            <a:r>
              <a:rPr lang="ru-RU" b="0" dirty="0" smtClean="0"/>
              <a:t> (</a:t>
            </a:r>
            <a:r>
              <a:rPr lang="ru-RU" b="0" dirty="0" err="1" smtClean="0"/>
              <a:t>Сабактарга</a:t>
            </a:r>
            <a:r>
              <a:rPr lang="ru-RU" b="0" dirty="0" smtClean="0"/>
              <a:t> </a:t>
            </a:r>
            <a:r>
              <a:rPr lang="ru-RU" b="0" dirty="0" err="1" smtClean="0"/>
              <a:t>катышуу</a:t>
            </a:r>
            <a:r>
              <a:rPr lang="ru-RU" b="0" dirty="0" smtClean="0"/>
              <a:t> </a:t>
            </a:r>
            <a:r>
              <a:rPr lang="ru-RU" b="0" dirty="0" err="1" smtClean="0"/>
              <a:t>баракчасы</a:t>
            </a:r>
            <a:r>
              <a:rPr lang="ru-RU" b="0" dirty="0" smtClean="0"/>
              <a:t> 6болуктон </a:t>
            </a:r>
            <a:r>
              <a:rPr lang="ru-RU" b="0" dirty="0" err="1" smtClean="0"/>
              <a:t>туруп</a:t>
            </a:r>
            <a:r>
              <a:rPr lang="ru-RU" b="0" dirty="0" smtClean="0"/>
              <a:t>, 1-сабактын </a:t>
            </a:r>
            <a:r>
              <a:rPr lang="ru-RU" b="0" dirty="0" err="1" smtClean="0"/>
              <a:t>уюштурулушу</a:t>
            </a:r>
            <a:r>
              <a:rPr lang="ru-RU" b="0" dirty="0" smtClean="0"/>
              <a:t>, 2-отулгон </a:t>
            </a:r>
            <a:r>
              <a:rPr lang="ru-RU" b="0" dirty="0" err="1" smtClean="0"/>
              <a:t>сабакты</a:t>
            </a:r>
            <a:r>
              <a:rPr lang="ru-RU" b="0" dirty="0" smtClean="0"/>
              <a:t> </a:t>
            </a:r>
            <a:r>
              <a:rPr lang="ru-RU" b="0" dirty="0" err="1" smtClean="0"/>
              <a:t>кайталоо</a:t>
            </a:r>
            <a:r>
              <a:rPr lang="ru-RU" b="0" dirty="0" smtClean="0"/>
              <a:t>, </a:t>
            </a:r>
            <a:r>
              <a:rPr lang="ru-RU" b="0" dirty="0" err="1" smtClean="0"/>
              <a:t>жаны</a:t>
            </a:r>
            <a:r>
              <a:rPr lang="ru-RU" b="0" dirty="0" smtClean="0"/>
              <a:t> </a:t>
            </a:r>
            <a:r>
              <a:rPr lang="ru-RU" b="0" dirty="0" err="1" smtClean="0"/>
              <a:t>теманы</a:t>
            </a:r>
            <a:r>
              <a:rPr lang="ru-RU" b="0" dirty="0" smtClean="0"/>
              <a:t> </a:t>
            </a:r>
            <a:r>
              <a:rPr lang="ru-RU" b="0" dirty="0" err="1" smtClean="0"/>
              <a:t>тушундуруу</a:t>
            </a:r>
            <a:r>
              <a:rPr lang="ru-RU" b="0" dirty="0" smtClean="0"/>
              <a:t>, 3-инновациалык </a:t>
            </a:r>
            <a:r>
              <a:rPr lang="ru-RU" b="0" dirty="0" err="1" smtClean="0"/>
              <a:t>методтордун</a:t>
            </a:r>
            <a:r>
              <a:rPr lang="ru-RU" b="0" dirty="0" smtClean="0"/>
              <a:t> </a:t>
            </a:r>
            <a:r>
              <a:rPr lang="ru-RU" b="0" dirty="0" err="1" smtClean="0"/>
              <a:t>колдонулушу</a:t>
            </a:r>
            <a:r>
              <a:rPr lang="ru-RU" b="0" dirty="0" smtClean="0"/>
              <a:t>, </a:t>
            </a:r>
            <a:r>
              <a:rPr lang="ru-RU" b="0" dirty="0" err="1" smtClean="0"/>
              <a:t>ондуруш</a:t>
            </a:r>
            <a:r>
              <a:rPr lang="ru-RU" b="0" dirty="0" smtClean="0"/>
              <a:t> </a:t>
            </a:r>
            <a:r>
              <a:rPr lang="ru-RU" b="0" dirty="0" err="1" smtClean="0"/>
              <a:t>менен</a:t>
            </a:r>
            <a:r>
              <a:rPr lang="ru-RU" b="0" dirty="0" smtClean="0"/>
              <a:t> </a:t>
            </a:r>
            <a:r>
              <a:rPr lang="ru-RU" b="0" dirty="0" err="1" smtClean="0"/>
              <a:t>байланыш</a:t>
            </a:r>
            <a:r>
              <a:rPr lang="ru-RU" b="0" dirty="0" smtClean="0"/>
              <a:t>, </a:t>
            </a:r>
            <a:r>
              <a:rPr lang="ru-RU" b="0" dirty="0" err="1" smtClean="0"/>
              <a:t>калыптандыруучу</a:t>
            </a:r>
            <a:r>
              <a:rPr lang="ru-RU" b="0" dirty="0" smtClean="0"/>
              <a:t> </a:t>
            </a:r>
            <a:r>
              <a:rPr lang="ru-RU" b="0" dirty="0" err="1" smtClean="0"/>
              <a:t>компетенцилар</a:t>
            </a:r>
            <a:r>
              <a:rPr lang="ru-RU" b="0" dirty="0" smtClean="0"/>
              <a:t>, 4-сабакты </a:t>
            </a:r>
            <a:r>
              <a:rPr lang="ru-RU" b="0" dirty="0" err="1" smtClean="0"/>
              <a:t>отуу</a:t>
            </a:r>
            <a:r>
              <a:rPr lang="ru-RU" b="0" dirty="0" smtClean="0"/>
              <a:t> </a:t>
            </a:r>
            <a:r>
              <a:rPr lang="ru-RU" b="0" dirty="0" err="1" smtClean="0"/>
              <a:t>технологиясы</a:t>
            </a:r>
            <a:r>
              <a:rPr lang="ru-RU" b="0" dirty="0" smtClean="0"/>
              <a:t>, 5-окутуучунун </a:t>
            </a:r>
            <a:r>
              <a:rPr lang="ru-RU" b="0" dirty="0" err="1" smtClean="0"/>
              <a:t>ОМКсы</a:t>
            </a:r>
            <a:r>
              <a:rPr lang="ru-RU" b="0" dirty="0"/>
              <a:t> </a:t>
            </a:r>
            <a:r>
              <a:rPr lang="ru-RU" b="0" dirty="0" err="1" smtClean="0"/>
              <a:t>жана</a:t>
            </a:r>
            <a:r>
              <a:rPr lang="ru-RU" b="0" dirty="0" smtClean="0"/>
              <a:t> 6-сабакты </a:t>
            </a:r>
            <a:r>
              <a:rPr lang="ru-RU" b="0" dirty="0" err="1" smtClean="0"/>
              <a:t>жыйынтыктоо</a:t>
            </a:r>
            <a:r>
              <a:rPr lang="ru-RU" b="0" dirty="0" smtClean="0"/>
              <a:t> </a:t>
            </a:r>
            <a:r>
              <a:rPr lang="ru-RU" b="0" dirty="0" err="1" smtClean="0"/>
              <a:t>сыяктуу</a:t>
            </a:r>
            <a:r>
              <a:rPr lang="ru-RU" b="0" dirty="0" smtClean="0"/>
              <a:t> </a:t>
            </a:r>
            <a:r>
              <a:rPr lang="ru-RU" b="0" dirty="0" err="1" smtClean="0"/>
              <a:t>критерийлер</a:t>
            </a:r>
            <a:r>
              <a:rPr lang="ru-RU" b="0" dirty="0" smtClean="0"/>
              <a:t>  1ден -5ке </a:t>
            </a:r>
            <a:r>
              <a:rPr lang="ru-RU" b="0" dirty="0" err="1" smtClean="0"/>
              <a:t>чейинки</a:t>
            </a:r>
            <a:r>
              <a:rPr lang="ru-RU" b="0" dirty="0" smtClean="0"/>
              <a:t> балл </a:t>
            </a:r>
            <a:r>
              <a:rPr lang="ru-RU" b="0" dirty="0" err="1" smtClean="0"/>
              <a:t>менен</a:t>
            </a:r>
            <a:r>
              <a:rPr lang="ru-RU" b="0" dirty="0" smtClean="0"/>
              <a:t> </a:t>
            </a:r>
            <a:r>
              <a:rPr lang="ru-RU" b="0" dirty="0" err="1" smtClean="0"/>
              <a:t>бааланат</a:t>
            </a:r>
            <a:r>
              <a:rPr lang="ru-RU" b="0" dirty="0" smtClean="0"/>
              <a:t>. </a:t>
            </a:r>
            <a:r>
              <a:rPr lang="ru-RU" b="0" dirty="0" err="1" smtClean="0"/>
              <a:t>Максималдык</a:t>
            </a:r>
            <a:r>
              <a:rPr lang="ru-RU" b="0" dirty="0" smtClean="0"/>
              <a:t> балл 30ду </a:t>
            </a:r>
            <a:r>
              <a:rPr lang="ru-RU" b="0" dirty="0" err="1" smtClean="0"/>
              <a:t>тузсо</a:t>
            </a:r>
            <a:r>
              <a:rPr lang="ru-RU" b="0" dirty="0" smtClean="0"/>
              <a:t> </a:t>
            </a:r>
            <a:r>
              <a:rPr lang="ru-RU" b="0" dirty="0" err="1" smtClean="0"/>
              <a:t>анда</a:t>
            </a:r>
            <a:r>
              <a:rPr lang="ru-RU" b="0" dirty="0" smtClean="0"/>
              <a:t> 26-30 балл эн </a:t>
            </a:r>
            <a:r>
              <a:rPr lang="ru-RU" b="0" dirty="0" err="1" smtClean="0"/>
              <a:t>жакшы</a:t>
            </a:r>
            <a:r>
              <a:rPr lang="ru-RU" b="0" dirty="0" smtClean="0"/>
              <a:t>, 22-25балл </a:t>
            </a:r>
            <a:r>
              <a:rPr lang="ru-RU" b="0" dirty="0" err="1" smtClean="0"/>
              <a:t>жакшы</a:t>
            </a:r>
            <a:r>
              <a:rPr lang="ru-RU" b="0" dirty="0" smtClean="0"/>
              <a:t>, 18-21балл </a:t>
            </a:r>
            <a:r>
              <a:rPr lang="ru-RU" b="0" dirty="0" err="1" smtClean="0"/>
              <a:t>канааттандырарлык</a:t>
            </a:r>
            <a:r>
              <a:rPr lang="ru-RU" b="0" dirty="0" smtClean="0"/>
              <a:t> </a:t>
            </a:r>
            <a:r>
              <a:rPr lang="ru-RU" b="0" dirty="0" err="1" smtClean="0"/>
              <a:t>жана</a:t>
            </a:r>
            <a:r>
              <a:rPr lang="ru-RU" b="0" dirty="0" smtClean="0"/>
              <a:t> 0-17балл </a:t>
            </a:r>
            <a:r>
              <a:rPr lang="ru-RU" b="0" dirty="0" err="1" smtClean="0"/>
              <a:t>канааттандырарлык</a:t>
            </a:r>
            <a:r>
              <a:rPr lang="ru-RU" b="0" dirty="0" smtClean="0"/>
              <a:t> </a:t>
            </a:r>
            <a:r>
              <a:rPr lang="ru-RU" b="0" dirty="0" err="1" smtClean="0"/>
              <a:t>эмес</a:t>
            </a:r>
            <a:r>
              <a:rPr lang="ru-RU" b="0" dirty="0" smtClean="0"/>
              <a:t> </a:t>
            </a:r>
            <a:r>
              <a:rPr lang="ru-RU" b="0" dirty="0" err="1" smtClean="0"/>
              <a:t>деп</a:t>
            </a:r>
            <a:r>
              <a:rPr lang="ru-RU" b="0" dirty="0" smtClean="0"/>
              <a:t> </a:t>
            </a:r>
            <a:r>
              <a:rPr lang="ru-RU" b="0" dirty="0" err="1" smtClean="0"/>
              <a:t>эсептелинет</a:t>
            </a:r>
            <a:r>
              <a:rPr lang="ru-RU" b="0" dirty="0" smtClean="0"/>
              <a:t>)</a:t>
            </a:r>
            <a:endParaRPr lang="ru-RU" b="0" dirty="0"/>
          </a:p>
          <a:p>
            <a:endParaRPr lang="ru-RU" dirty="0"/>
          </a:p>
        </p:txBody>
      </p:sp>
      <p:pic>
        <p:nvPicPr>
          <p:cNvPr id="8194" name="Picture 2" descr="C:\Users\Сфь\Downloads\IMG_20200617_0236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71600" y="2708920"/>
            <a:ext cx="40324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63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254928"/>
          </a:xfrm>
        </p:spPr>
        <p:txBody>
          <a:bodyPr/>
          <a:lstStyle/>
          <a:p>
            <a:r>
              <a:rPr lang="ru-RU" dirty="0" err="1"/>
              <a:t>Окуу-методикалык</a:t>
            </a:r>
            <a:r>
              <a:rPr lang="ru-RU" dirty="0"/>
              <a:t> </a:t>
            </a:r>
            <a:r>
              <a:rPr lang="ru-RU" dirty="0" err="1"/>
              <a:t>багыттагы</a:t>
            </a:r>
            <a:r>
              <a:rPr lang="ru-RU" dirty="0"/>
              <a:t> </a:t>
            </a:r>
            <a:r>
              <a:rPr lang="ru-RU" dirty="0" err="1" smtClean="0"/>
              <a:t>иштер</a:t>
            </a:r>
            <a:r>
              <a:rPr lang="ru-RU" dirty="0" smtClean="0"/>
              <a:t>: 2.1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2112347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Жаны </a:t>
            </a:r>
            <a:r>
              <a:rPr lang="ru-RU" sz="1800" dirty="0" err="1">
                <a:solidFill>
                  <a:srgbClr val="000000"/>
                </a:solidFill>
                <a:latin typeface="Times New Roman"/>
                <a:ea typeface="Calibri"/>
              </a:rPr>
              <a:t>талапка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/>
                <a:ea typeface="Calibri"/>
              </a:rPr>
              <a:t>ылайык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/>
                <a:ea typeface="Calibri"/>
              </a:rPr>
              <a:t>жумушчу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 программа, </a:t>
            </a:r>
            <a:r>
              <a:rPr lang="ru-RU" sz="1800" dirty="0" err="1">
                <a:solidFill>
                  <a:srgbClr val="000000"/>
                </a:solidFill>
                <a:latin typeface="Times New Roman"/>
                <a:ea typeface="Calibri"/>
              </a:rPr>
              <a:t>силлабустардын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</a:rPr>
              <a:t>                             19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–</a:t>
            </a:r>
            <a:r>
              <a:rPr lang="ru-RU" sz="1800" dirty="0" err="1">
                <a:solidFill>
                  <a:srgbClr val="000000"/>
                </a:solidFill>
                <a:latin typeface="Times New Roman"/>
                <a:ea typeface="Calibri"/>
              </a:rPr>
              <a:t>бюллетендин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негизинде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түзүлүшүн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Times New Roman"/>
                <a:ea typeface="Calibri"/>
              </a:rPr>
              <a:t>сапатын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текшерип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чыгуу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ru-RU" sz="18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бекитүү</a:t>
            </a:r>
            <a:endParaRPr lang="ru-RU" sz="18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15-октябрь, 2019-жыл : КД1 </a:t>
            </a:r>
            <a:r>
              <a:rPr lang="ru-RU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кафедрасынын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кезектеги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отурумунда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жаны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балоо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критерийлерин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эске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алып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кайрадан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иштеп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чыгылган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дисциплиналарынын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ОМКларынын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сапаты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жана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мазмуну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тууралуу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талкуу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жасалды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кайрадан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бекитилди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67544" y="3356992"/>
            <a:ext cx="8181112" cy="3073408"/>
            <a:chOff x="467544" y="3356992"/>
            <a:chExt cx="8181112" cy="3073408"/>
          </a:xfrm>
        </p:grpSpPr>
        <p:pic>
          <p:nvPicPr>
            <p:cNvPr id="9220" name="Picture 4" descr="C:\Users\Сфь\Desktop\Годовой отчет УМК\Ошский государственный университет_files\JPG-20191019123944-aabdrazakova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361440"/>
              <a:ext cx="3899843" cy="3068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1" name="Picture 5" descr="C:\Users\Сфь\Desktop\Годовой отчет УМК\Ошский государственный университет_files\JPG-20191019124006-aabdrazakov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356992"/>
              <a:ext cx="4076656" cy="3057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831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401</TotalTime>
  <Words>1604</Words>
  <Application>Microsoft Office PowerPoint</Application>
  <PresentationFormat>Экран (4:3)</PresentationFormat>
  <Paragraphs>97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Углы</vt:lpstr>
      <vt:lpstr>«Клиникалык дисциплиналар 1» кафедрасынын Окуу-усулдук Кенешинин 2019-2020-окуу жылы үчүн жылдык отчету.</vt:lpstr>
      <vt:lpstr>Презентация PowerPoint</vt:lpstr>
      <vt:lpstr>КД1 КАФЕДРАСЫНЫН омКНЫН ПЛАНДАШТЫРГАН ИШ ЧАРАЛАРЫНЫН БАГЫТТАРЫ</vt:lpstr>
      <vt:lpstr>Презентация PowerPoint</vt:lpstr>
      <vt:lpstr>Уюштуруу иштери:  1.2.</vt:lpstr>
      <vt:lpstr>Уюштуруу иштери:  1.3.</vt:lpstr>
      <vt:lpstr>Уюштуруу иштери:  1.4.</vt:lpstr>
      <vt:lpstr>Уюштуруу иштери:  1.5.</vt:lpstr>
      <vt:lpstr>Окуу-методикалык багыттагы иштер: 2.1</vt:lpstr>
      <vt:lpstr>Окуу-методикалык багыттагы иштер: 2.2</vt:lpstr>
      <vt:lpstr>Окуу-методикалык багыттагы иштер: 2.3</vt:lpstr>
      <vt:lpstr>Окуу-методикалык багыттагы иштер: 2.4</vt:lpstr>
      <vt:lpstr>Окуу-методикалык багыттагы иштер: 2.5-2.6</vt:lpstr>
      <vt:lpstr>Окуу-методикалык багыттагы иштер: 2.7</vt:lpstr>
      <vt:lpstr>Окуу-методикалык багыттагы иштер: 2.9</vt:lpstr>
      <vt:lpstr>Окуу-методикалык багыттагы иштер: 2.10</vt:lpstr>
      <vt:lpstr>Окуу-методикалык багыттагы иштер: 2.11</vt:lpstr>
      <vt:lpstr>Окуу-методикалык багыттагы иштер: 2.12</vt:lpstr>
      <vt:lpstr>Окуу-методикалык багыттагы иштер: 2.13</vt:lpstr>
      <vt:lpstr>Аккредитация жана билим берүүнүн сапаты багытындагы иштери 3.1</vt:lpstr>
      <vt:lpstr>Аккредитация жана билим берүүнүн сапаты багытындагы иштери 3.2</vt:lpstr>
      <vt:lpstr>Аккредитация жана билим берүүнүн сапаты багытындагы иштери 3.3-3.4</vt:lpstr>
      <vt:lpstr>Аккредитация жана билим берүүнүн сапаты багытындагы иштери 3.5</vt:lpstr>
      <vt:lpstr>Аккредитация жана билим берүүнүн сапаты багытындагы иштери 3.6-3.7</vt:lpstr>
      <vt:lpstr>Аккредитация жана билим берүүнүн сапаты багытындагы иштери 3.8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«Клиникалык дисциплиналар 1» кафедрасынын Окуу-усулдук Кенешинин 2019-2020-окуу жылы үчүн жылдык отчету.</dc:title>
  <dc:creator>Сфь</dc:creator>
  <cp:lastModifiedBy>2020</cp:lastModifiedBy>
  <cp:revision>35</cp:revision>
  <dcterms:created xsi:type="dcterms:W3CDTF">2020-06-16T18:23:47Z</dcterms:created>
  <dcterms:modified xsi:type="dcterms:W3CDTF">2021-05-04T08:18:45Z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1171315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