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7" r:id="rId2"/>
    <p:sldId id="256" r:id="rId3"/>
    <p:sldId id="258" r:id="rId4"/>
    <p:sldId id="259" r:id="rId5"/>
    <p:sldId id="260" r:id="rId6"/>
    <p:sldId id="262" r:id="rId7"/>
    <p:sldId id="278" r:id="rId8"/>
    <p:sldId id="279" r:id="rId9"/>
    <p:sldId id="280" r:id="rId10"/>
    <p:sldId id="267" r:id="rId11"/>
    <p:sldId id="281" r:id="rId12"/>
    <p:sldId id="282" r:id="rId13"/>
    <p:sldId id="283" r:id="rId14"/>
    <p:sldId id="268" r:id="rId15"/>
    <p:sldId id="284" r:id="rId16"/>
    <p:sldId id="285" r:id="rId17"/>
    <p:sldId id="286" r:id="rId18"/>
    <p:sldId id="269" r:id="rId19"/>
    <p:sldId id="287" r:id="rId20"/>
    <p:sldId id="288" r:id="rId21"/>
    <p:sldId id="289" r:id="rId22"/>
    <p:sldId id="294" r:id="rId23"/>
    <p:sldId id="29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69B7E"/>
    <a:srgbClr val="F7923F"/>
    <a:srgbClr val="E06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7" autoAdjust="0"/>
    <p:restoredTop sz="94660"/>
  </p:normalViewPr>
  <p:slideViewPr>
    <p:cSldViewPr>
      <p:cViewPr varScale="1">
        <p:scale>
          <a:sx n="110" d="100"/>
          <a:sy n="110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31904254447098E-2"/>
          <c:y val="8.4306810667842194E-2"/>
          <c:w val="0.96830887777686703"/>
          <c:h val="0.81225479391668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Бүтүрүүчүнүн жалпы саны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２０１５－２０１６</c:v>
                </c:pt>
                <c:pt idx="1">
                  <c:v>２０１６－２０１７</c:v>
                </c:pt>
                <c:pt idx="2">
                  <c:v>２０１７－２０１８</c:v>
                </c:pt>
                <c:pt idx="3">
                  <c:v>２０１８－２０１９</c:v>
                </c:pt>
                <c:pt idx="4">
                  <c:v>２０１９－２０２０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158</c:v>
                </c:pt>
                <c:pt idx="1">
                  <c:v>141</c:v>
                </c:pt>
                <c:pt idx="2">
                  <c:v>217</c:v>
                </c:pt>
                <c:pt idx="3">
                  <c:v>237</c:v>
                </c:pt>
                <c:pt idx="4">
                  <c:v>250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Кесиби боюнча</c:v>
                </c:pt>
              </c:strCache>
            </c:strRef>
          </c:tx>
          <c:spPr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scaled="0"/>
            </a:gra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２０１５－２０１６</c:v>
                </c:pt>
                <c:pt idx="1">
                  <c:v>２０１６－２０１７</c:v>
                </c:pt>
                <c:pt idx="2">
                  <c:v>２０１７－２０１８</c:v>
                </c:pt>
                <c:pt idx="3">
                  <c:v>２０１８－２０１９</c:v>
                </c:pt>
                <c:pt idx="4">
                  <c:v>２０１９－２０２０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60.1</c:v>
                </c:pt>
                <c:pt idx="1">
                  <c:v>68.7</c:v>
                </c:pt>
                <c:pt idx="2">
                  <c:v>57.3</c:v>
                </c:pt>
                <c:pt idx="3">
                  <c:v>48.5</c:v>
                </c:pt>
                <c:pt idx="4">
                  <c:v>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636944"/>
        <c:axId val="218637336"/>
      </c:barChart>
      <c:catAx>
        <c:axId val="21863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637336"/>
        <c:crosses val="autoZero"/>
        <c:auto val="1"/>
        <c:lblAlgn val="ctr"/>
        <c:lblOffset val="100"/>
        <c:noMultiLvlLbl val="0"/>
      </c:catAx>
      <c:valAx>
        <c:axId val="2186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63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41826388888888899"/>
          <c:y val="0.94015869517302197"/>
        </c:manualLayout>
      </c:layout>
      <c:overlay val="0"/>
      <c:spPr>
        <a:noFill/>
        <a:ln>
          <a:solidFill>
            <a:srgbClr val="FF0000"/>
          </a:solidFill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31904254447098E-2"/>
          <c:y val="8.4306810667842194E-2"/>
          <c:w val="0.96830887777686703"/>
          <c:h val="0.81225479391668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Бүтүрүүчүнүн жалпы саны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２０１５－２０１６</c:v>
                </c:pt>
                <c:pt idx="1">
                  <c:v>２０１６－２０１７</c:v>
                </c:pt>
                <c:pt idx="2">
                  <c:v>２０１７－２０１８</c:v>
                </c:pt>
                <c:pt idx="3">
                  <c:v>２０１８－２０１９</c:v>
                </c:pt>
                <c:pt idx="4">
                  <c:v>２０１９－２０２０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</c:v>
                </c:pt>
                <c:pt idx="1">
                  <c:v>54</c:v>
                </c:pt>
                <c:pt idx="2">
                  <c:v>57</c:v>
                </c:pt>
                <c:pt idx="3">
                  <c:v>76</c:v>
                </c:pt>
                <c:pt idx="4">
                  <c:v>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Кесиби боюнча</c:v>
                </c:pt>
              </c:strCache>
            </c:strRef>
          </c:tx>
          <c:spPr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scaled="0"/>
            </a:gra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２０１５－２０１６</c:v>
                </c:pt>
                <c:pt idx="1">
                  <c:v>２０１６－２０１７</c:v>
                </c:pt>
                <c:pt idx="2">
                  <c:v>２０１７－２０１８</c:v>
                </c:pt>
                <c:pt idx="3">
                  <c:v>２０１８－２０１９</c:v>
                </c:pt>
                <c:pt idx="4">
                  <c:v>２０１９－２０２０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29.2</c:v>
                </c:pt>
                <c:pt idx="1">
                  <c:v>45.1</c:v>
                </c:pt>
                <c:pt idx="2">
                  <c:v>35.799999999999997</c:v>
                </c:pt>
                <c:pt idx="3">
                  <c:v>30.2</c:v>
                </c:pt>
                <c:pt idx="4">
                  <c:v>42.8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638120"/>
        <c:axId val="218638512"/>
      </c:barChart>
      <c:catAx>
        <c:axId val="218638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638512"/>
        <c:crosses val="autoZero"/>
        <c:auto val="1"/>
        <c:lblAlgn val="ctr"/>
        <c:lblOffset val="100"/>
        <c:noMultiLvlLbl val="0"/>
      </c:catAx>
      <c:valAx>
        <c:axId val="21863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63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41826388888888899"/>
          <c:y val="0.94015869517302197"/>
        </c:manualLayout>
      </c:layout>
      <c:overlay val="0"/>
      <c:spPr>
        <a:noFill/>
        <a:ln>
          <a:solidFill>
            <a:srgbClr val="FF0000"/>
          </a:solidFill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8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9123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28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E0B5-6DD9-4347-B45C-E07DEBAAB7E2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C5DF-FAF9-43F2-9F57-2A5464E2D0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chart" Target="../charts/char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peruser\Desktop\Новая папка\1596200493_slid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4" name="Picture 7" descr="C:\Users\Admin\Downloads\Рисуно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2952329" cy="236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5004048" y="2276872"/>
            <a:ext cx="4139952" cy="32403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ДҮЙНӨЛҮК</a:t>
            </a:r>
            <a:r>
              <a:rPr lang="en-US" sz="2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ТИЛДЕР ЖАНА МАДАНИЯТ</a:t>
            </a:r>
            <a:r>
              <a:rPr lang="en-US" sz="2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ФАКУЛЬТЕТИ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 spd="slow" advTm="1000">
    <p:cover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~PP995.WAV">
            <a:hlinkClick r:id="" action="ppaction://media"/>
          </p:cNvPr>
          <p:cNvPicPr>
            <a:picLocks noRot="1" noChangeAspect="1"/>
          </p:cNvPicPr>
          <p:nvPr>
            <a:wavAudioFile r:embed="rId1" name="~PP995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peruser\Desktop\Новая папка\1440591556_5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ая выноска 3"/>
          <p:cNvSpPr/>
          <p:nvPr/>
        </p:nvSpPr>
        <p:spPr>
          <a:xfrm>
            <a:off x="4860032" y="2492896"/>
            <a:ext cx="4283968" cy="288032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cs typeface="Vijaya" panose="020B0604020202020204" pitchFamily="34" charset="0"/>
              </a:rPr>
              <a:t>20</a:t>
            </a:r>
            <a:r>
              <a:rPr lang="ru-RU" sz="4000" b="1" i="1" dirty="0" smtClean="0">
                <a:cs typeface="Vijaya" panose="020B0604020202020204" pitchFamily="34" charset="0"/>
              </a:rPr>
              <a:t>17</a:t>
            </a:r>
            <a:r>
              <a:rPr lang="en-US" sz="4000" b="1" i="1" dirty="0" smtClean="0">
                <a:cs typeface="Vijaya" panose="020B0604020202020204" pitchFamily="34" charset="0"/>
              </a:rPr>
              <a:t>-201</a:t>
            </a:r>
            <a:r>
              <a:rPr lang="ru-RU" sz="4000" b="1" i="1" dirty="0" smtClean="0">
                <a:cs typeface="Vijaya" panose="020B0604020202020204" pitchFamily="34" charset="0"/>
              </a:rPr>
              <a:t>8</a:t>
            </a:r>
            <a:r>
              <a:rPr lang="en-US" sz="4000" b="1" dirty="0" smtClean="0">
                <a:cs typeface="Vijaya" panose="020B0604020202020204" pitchFamily="34" charset="0"/>
              </a:rPr>
              <a:t>- окуу жылдары боюнча</a:t>
            </a:r>
            <a:endParaRPr lang="ru-RU" sz="4000" dirty="0">
              <a:cs typeface="Vijaya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145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190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20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27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- 217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Лингистика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бүтүрүүчүл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31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51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10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6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- 57 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176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241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35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30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33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- 274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7308304" cy="1700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жана лингвитика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жайгашуусунун жалпысы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~PP995.WAV">
            <a:hlinkClick r:id="" action="ppaction://media"/>
          </p:cNvPr>
          <p:cNvPicPr>
            <a:picLocks noRot="1" noChangeAspect="1"/>
          </p:cNvPicPr>
          <p:nvPr>
            <a:wavAudioFile r:embed="rId1" name="~PP995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peruser\Desktop\Новая папка\1440591556_5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ая выноска 3"/>
          <p:cNvSpPr/>
          <p:nvPr/>
        </p:nvSpPr>
        <p:spPr>
          <a:xfrm>
            <a:off x="4860032" y="2492896"/>
            <a:ext cx="4283968" cy="288032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cs typeface="Vijaya" panose="020B0604020202020204" pitchFamily="34" charset="0"/>
              </a:rPr>
              <a:t>20</a:t>
            </a:r>
            <a:r>
              <a:rPr lang="ru-RU" sz="4000" b="1" i="1" dirty="0" smtClean="0">
                <a:cs typeface="Vijaya" panose="020B0604020202020204" pitchFamily="34" charset="0"/>
              </a:rPr>
              <a:t>18</a:t>
            </a:r>
            <a:r>
              <a:rPr lang="en-US" sz="4000" b="1" i="1" dirty="0" smtClean="0">
                <a:cs typeface="Vijaya" panose="020B0604020202020204" pitchFamily="34" charset="0"/>
              </a:rPr>
              <a:t>-201</a:t>
            </a:r>
            <a:r>
              <a:rPr lang="ru-RU" sz="4000" b="1" i="1" dirty="0" smtClean="0">
                <a:cs typeface="Vijaya" panose="020B0604020202020204" pitchFamily="34" charset="0"/>
              </a:rPr>
              <a:t>9</a:t>
            </a:r>
            <a:r>
              <a:rPr lang="en-US" sz="4000" b="1" dirty="0" smtClean="0">
                <a:cs typeface="Vijaya" panose="020B0604020202020204" pitchFamily="34" charset="0"/>
              </a:rPr>
              <a:t>- окуу жылдары боюнча</a:t>
            </a:r>
            <a:endParaRPr lang="ru-RU" sz="4000" dirty="0">
              <a:cs typeface="Vijaya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115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215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32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48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- 237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Лингистика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бүтүрүүчүл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23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68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6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23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8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- 76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138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283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38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71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30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- 313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7308304" cy="1700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жана лингвитика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жайгашуусунун жалпысы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~PP995.WAV">
            <a:hlinkClick r:id="" action="ppaction://media"/>
          </p:cNvPr>
          <p:cNvPicPr>
            <a:picLocks noRot="1" noChangeAspect="1"/>
          </p:cNvPicPr>
          <p:nvPr>
            <a:wavAudioFile r:embed="rId1" name="~PP995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peruser\Desktop\Новая папка\1440591556_5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ая выноска 3"/>
          <p:cNvSpPr/>
          <p:nvPr/>
        </p:nvSpPr>
        <p:spPr>
          <a:xfrm>
            <a:off x="4860032" y="2492896"/>
            <a:ext cx="4283968" cy="288032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cs typeface="Vijaya" panose="020B0604020202020204" pitchFamily="34" charset="0"/>
              </a:rPr>
              <a:t>20</a:t>
            </a:r>
            <a:r>
              <a:rPr lang="ru-RU" sz="4000" b="1" i="1" dirty="0" smtClean="0">
                <a:cs typeface="Vijaya" panose="020B0604020202020204" pitchFamily="34" charset="0"/>
              </a:rPr>
              <a:t>19</a:t>
            </a:r>
            <a:r>
              <a:rPr lang="en-US" sz="4000" b="1" i="1" dirty="0" smtClean="0">
                <a:cs typeface="Vijaya" panose="020B0604020202020204" pitchFamily="34" charset="0"/>
              </a:rPr>
              <a:t>-2020</a:t>
            </a:r>
            <a:r>
              <a:rPr lang="en-US" sz="4000" b="1" dirty="0" smtClean="0">
                <a:cs typeface="Vijaya" panose="020B0604020202020204" pitchFamily="34" charset="0"/>
              </a:rPr>
              <a:t>- окуу жылдары боюнча</a:t>
            </a:r>
            <a:endParaRPr lang="ru-RU" sz="4000" dirty="0">
              <a:cs typeface="Vijaya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127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210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45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37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- 250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~PP995.WAV">
            <a:hlinkClick r:id="" action="ppaction://media"/>
          </p:cNvPr>
          <p:cNvPicPr>
            <a:picLocks noRot="1" noChangeAspect="1"/>
          </p:cNvPicPr>
          <p:nvPr>
            <a:wavAudioFile r:embed="rId1" name="~PP995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peruser\Desktop\Новая папка\1440591556_5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ая выноска 3"/>
          <p:cNvSpPr/>
          <p:nvPr/>
        </p:nvSpPr>
        <p:spPr>
          <a:xfrm>
            <a:off x="4860032" y="2492896"/>
            <a:ext cx="4283968" cy="288032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cs typeface="Vijaya" panose="020B0604020202020204" pitchFamily="34" charset="0"/>
              </a:rPr>
              <a:t>Бүтүрүү</a:t>
            </a:r>
            <a:r>
              <a:rPr lang="ru-RU" sz="4000" b="1" dirty="0" smtClean="0">
                <a:cs typeface="Vijaya" panose="020B0604020202020204" pitchFamily="34" charset="0"/>
              </a:rPr>
              <a:t>ч</a:t>
            </a:r>
            <a:r>
              <a:rPr lang="en-US" sz="4000" b="1" dirty="0" smtClean="0">
                <a:cs typeface="Vijaya" panose="020B0604020202020204" pitchFamily="34" charset="0"/>
              </a:rPr>
              <a:t>үлөр тууралуу  маалымат</a:t>
            </a:r>
            <a:endParaRPr lang="ru-RU" sz="4000" dirty="0" smtClean="0">
              <a:cs typeface="Vijaya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cs typeface="Vijaya" panose="020B0604020202020204" pitchFamily="34" charset="0"/>
              </a:rPr>
              <a:t>20</a:t>
            </a:r>
            <a:r>
              <a:rPr lang="ru-RU" sz="3600" b="1" i="1" dirty="0" smtClean="0">
                <a:cs typeface="Vijaya" panose="020B0604020202020204" pitchFamily="34" charset="0"/>
              </a:rPr>
              <a:t>15</a:t>
            </a:r>
            <a:r>
              <a:rPr lang="en-US" sz="3600" b="1" i="1" dirty="0" smtClean="0">
                <a:cs typeface="Vijaya" panose="020B0604020202020204" pitchFamily="34" charset="0"/>
              </a:rPr>
              <a:t>-201</a:t>
            </a:r>
            <a:r>
              <a:rPr lang="ru-RU" sz="3600" b="1" i="1" dirty="0" smtClean="0">
                <a:cs typeface="Vijaya" panose="020B0604020202020204" pitchFamily="34" charset="0"/>
              </a:rPr>
              <a:t>6</a:t>
            </a:r>
            <a:r>
              <a:rPr lang="en-US" sz="3600" b="1" dirty="0" smtClean="0">
                <a:cs typeface="Vijaya" panose="020B0604020202020204" pitchFamily="34" charset="0"/>
              </a:rPr>
              <a:t>- окуу жылдары боюнча</a:t>
            </a:r>
            <a:endParaRPr lang="ru-RU" sz="3600" dirty="0"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 advTm="1000">
    <p:cover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Лингистика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бүтүрүүчүл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35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73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dirty="0" smtClean="0">
                <a:latin typeface="Monotype Corsiva" panose="03010101010201010101" pitchFamily="66" charset="0"/>
              </a:rPr>
              <a:t>15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22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3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- 83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162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283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60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59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30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- 333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7308304" cy="1700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жана лингвитика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жайгашуусунун жалпысы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4221088"/>
            <a:ext cx="1944216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cover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 билим берүү багытындагы бүтүрүүчүлөрдүн пайыздык корсоткуч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5" y="1111250"/>
            <a:ext cx="9159240" cy="5746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52830"/>
          <a:ext cx="9144000" cy="576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airplan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  <a:cs typeface="Vijaya" panose="020B0604020202020204" pitchFamily="34" charset="0"/>
              </a:rPr>
              <a:t>Лингвистика багытындагы бүтүрүүчүлөрдүн пайыздык корсоткуч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5" y="1111250"/>
            <a:ext cx="9159240" cy="5746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52830"/>
          <a:ext cx="9144000" cy="576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airplan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95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104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12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42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4797425"/>
            <a:ext cx="2278380" cy="10083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Мыкты бүтүрүүчүлөр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- 158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Лингистика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бүтүрүүчүл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21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27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7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4797425"/>
            <a:ext cx="2186305" cy="10083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Мыкты бүтүрүүчүлөр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- 36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116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131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14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49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4797425"/>
            <a:ext cx="2215515" cy="10083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Мыкты бүтүрүүчүлөр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- 194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7308304" cy="1700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жана лингвитика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жайгашуусунун жалпысы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~PP995.WAV">
            <a:hlinkClick r:id="" action="ppaction://media"/>
          </p:cNvPr>
          <p:cNvPicPr>
            <a:picLocks noRot="1" noChangeAspect="1"/>
          </p:cNvPicPr>
          <p:nvPr>
            <a:wavAudioFile r:embed="rId1" name="~PP995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peruser\Desktop\Новая папка\1440591556_5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ая выноска 3"/>
          <p:cNvSpPr/>
          <p:nvPr/>
        </p:nvSpPr>
        <p:spPr>
          <a:xfrm>
            <a:off x="4860032" y="2492896"/>
            <a:ext cx="4283968" cy="288032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cs typeface="Vijaya" panose="020B0604020202020204" pitchFamily="34" charset="0"/>
              </a:rPr>
              <a:t>20</a:t>
            </a:r>
            <a:r>
              <a:rPr lang="ru-RU" sz="4000" b="1" i="1" dirty="0" smtClean="0">
                <a:cs typeface="Vijaya" panose="020B0604020202020204" pitchFamily="34" charset="0"/>
              </a:rPr>
              <a:t>16</a:t>
            </a:r>
            <a:r>
              <a:rPr lang="en-US" sz="4000" b="1" i="1" dirty="0" smtClean="0">
                <a:cs typeface="Vijaya" panose="020B0604020202020204" pitchFamily="34" charset="0"/>
              </a:rPr>
              <a:t>-201</a:t>
            </a:r>
            <a:r>
              <a:rPr lang="ru-RU" sz="4000" b="1" i="1" dirty="0" smtClean="0">
                <a:cs typeface="Vijaya" panose="020B0604020202020204" pitchFamily="34" charset="0"/>
              </a:rPr>
              <a:t>7</a:t>
            </a:r>
            <a:r>
              <a:rPr lang="en-US" sz="4000" b="1" dirty="0" smtClean="0">
                <a:cs typeface="Vijaya" panose="020B0604020202020204" pitchFamily="34" charset="0"/>
              </a:rPr>
              <a:t>- окуу жылдары боюнча</a:t>
            </a:r>
            <a:endParaRPr lang="ru-RU" sz="4000" dirty="0">
              <a:cs typeface="Vijaya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>
    <p:comb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97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110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11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20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4797425"/>
            <a:ext cx="2372995" cy="10083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Мыкты бүтүрүүчүлөр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11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- 141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308304" cy="980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Лингистика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бүтүрүүчүл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25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37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4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13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4797425"/>
            <a:ext cx="2129155" cy="10083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Мыкты бүтүрүүчүлөр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7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- 54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peruser\Desktop\Новая папка\1440591523_57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superuser\Desktop\Новая папка\1587988950_slid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060848"/>
            <a:ext cx="1368152" cy="113042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Кесиби боюнча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122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348880"/>
            <a:ext cx="1512168" cy="914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latin typeface="Monotype Corsiva" panose="03010101010201010101" pitchFamily="66" charset="0"/>
              </a:rPr>
              <a:t>Жалпы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147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97152"/>
            <a:ext cx="1584176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Бала </a:t>
            </a:r>
            <a:r>
              <a:rPr lang="ru-RU" sz="2400" b="1" dirty="0" err="1" smtClean="0">
                <a:latin typeface="Monotype Corsiva" panose="03010101010201010101" pitchFamily="66" charset="0"/>
              </a:rPr>
              <a:t>кароо</a:t>
            </a:r>
            <a:r>
              <a:rPr lang="ru-RU" sz="24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14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204864"/>
            <a:ext cx="1512168" cy="10584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Чет өлкөдө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15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212976"/>
            <a:ext cx="1512168" cy="1130424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Жумушу жоктор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33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797152"/>
            <a:ext cx="1368152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Армия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3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4797425"/>
            <a:ext cx="2273300" cy="10083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Мыкты бүтүрүүчүлөр</a:t>
            </a:r>
          </a:p>
          <a:p>
            <a:pPr algn="ctr"/>
            <a:r>
              <a:rPr lang="en-US" sz="2400" b="1" dirty="0" smtClean="0">
                <a:latin typeface="Monotype Corsiva" panose="03010101010201010101" pitchFamily="66" charset="0"/>
              </a:rPr>
              <a:t>18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943600"/>
            <a:ext cx="27718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3789040"/>
            <a:ext cx="71642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Бүтүрүүчүнүн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жалпы</a:t>
            </a:r>
            <a:r>
              <a:rPr lang="ru-RU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саны   - 195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7308304" cy="1700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Филологиялык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билим</a:t>
            </a:r>
            <a:r>
              <a:rPr lang="ru-RU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</a:t>
            </a:r>
            <a:r>
              <a:rPr lang="ru-RU" sz="3200" b="1" dirty="0" err="1" smtClean="0">
                <a:latin typeface="Monotype Corsiva" panose="03010101010201010101" pitchFamily="66" charset="0"/>
                <a:cs typeface="Vijaya" panose="020B0604020202020204" pitchFamily="34" charset="0"/>
              </a:rPr>
              <a:t>бер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үү жана лингвитика багытындагы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бүтүрүүчүл</a:t>
            </a:r>
            <a:r>
              <a:rPr lang="en-US" sz="3200" b="1" dirty="0" smtClean="0">
                <a:latin typeface="Monotype Corsiva" panose="03010101010201010101" pitchFamily="66" charset="0"/>
              </a:rPr>
              <a:t> </a:t>
            </a:r>
            <a:r>
              <a:rPr lang="en-US" sz="3200" b="1" i="1" dirty="0" smtClean="0">
                <a:latin typeface="Monotype Corsiva" panose="03010101010201010101" pitchFamily="66" charset="0"/>
              </a:rPr>
              <a:t>ө</a:t>
            </a:r>
            <a:r>
              <a:rPr lang="en-US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рдүн</a:t>
            </a:r>
            <a:r>
              <a:rPr lang="en-US" sz="3200" b="1" dirty="0" smtClean="0">
                <a:latin typeface="Monotype Corsiva" panose="03010101010201010101" pitchFamily="66" charset="0"/>
                <a:cs typeface="Vijaya" panose="020B0604020202020204" pitchFamily="34" charset="0"/>
              </a:rPr>
              <a:t> жумушка жайгашуусунун жалпысы</a:t>
            </a:r>
            <a:endParaRPr lang="ru-RU" sz="3200" dirty="0">
              <a:latin typeface="Monotype Corsiva" panose="03010101010201010101" pitchFamily="66" charset="0"/>
              <a:cs typeface="Vijaya" panose="020B0604020202020204" pitchFamily="34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Экран (4:3)</PresentationFormat>
  <Paragraphs>236</Paragraphs>
  <Slides>23</Slides>
  <Notes>2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Monotype Corsiva</vt:lpstr>
      <vt:lpstr>Times New Roman</vt:lpstr>
      <vt:lpstr>Vijaya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superuser</dc:creator>
  <cp:lastModifiedBy>Гость</cp:lastModifiedBy>
  <cp:revision>16</cp:revision>
  <dcterms:created xsi:type="dcterms:W3CDTF">2021-01-05T17:27:00Z</dcterms:created>
  <dcterms:modified xsi:type="dcterms:W3CDTF">2021-05-18T10:13:35Z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1049-11.2.0.10078</vt:lpwstr>
  </property>
</Properties>
</file>