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9" r:id="rId4"/>
    <p:sldId id="282" r:id="rId5"/>
    <p:sldId id="283" r:id="rId6"/>
    <p:sldId id="281" r:id="rId7"/>
    <p:sldId id="284" r:id="rId8"/>
    <p:sldId id="286" r:id="rId9"/>
    <p:sldId id="285" r:id="rId10"/>
    <p:sldId id="287" r:id="rId11"/>
    <p:sldId id="275" r:id="rId12"/>
  </p:sldIdLst>
  <p:sldSz cx="12190413" cy="6859588"/>
  <p:notesSz cx="6858000" cy="9144000"/>
  <p:custDataLst>
    <p:tags r:id="rId15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8" autoAdjust="0"/>
  </p:normalViewPr>
  <p:slideViewPr>
    <p:cSldViewPr>
      <p:cViewPr varScale="1">
        <p:scale>
          <a:sx n="61" d="100"/>
          <a:sy n="61" d="100"/>
        </p:scale>
        <p:origin x="552" y="102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-157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7E6DE-F56E-4CF4-A2CF-D15329667019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20E8A-2492-408F-B4CF-33EC97DAB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5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EBC0-E864-4E6E-A125-1ACAAE17CE6F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3B187-3841-491D-9B9E-63B62733F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4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  <a:r>
              <a:rPr lang="ru-RU" baseline="0" dirty="0" smtClean="0"/>
              <a:t> подготовлена</a:t>
            </a:r>
            <a:r>
              <a:rPr lang="en-US" baseline="0" dirty="0" smtClean="0"/>
              <a:t>: </a:t>
            </a:r>
            <a:r>
              <a:rPr lang="ru-RU" baseline="0" dirty="0" smtClean="0"/>
              <a:t>https://presentation-creation.ru/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3B187-3841-491D-9B9E-63B62733FE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5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3B187-3841-491D-9B9E-63B62733FEC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9281" y="3717893"/>
            <a:ext cx="8255843" cy="1470366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488" y="0"/>
            <a:ext cx="9037618" cy="1221037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488" y="0"/>
            <a:ext cx="9517609" cy="1136178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879803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18162" y="-378881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2">
              <a:lumMod val="10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287" y="3285778"/>
            <a:ext cx="8543837" cy="2520280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/>
              </a:rPr>
              <a:t>Moodle </a:t>
            </a:r>
            <a:r>
              <a:rPr lang="ru-RU" sz="4800" b="1" dirty="0">
                <a:effectLst/>
              </a:rPr>
              <a:t>– платформа для организации дистанционного обучения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743278" y="6094090"/>
            <a:ext cx="5323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Абдумалик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кызы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Нурзамана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кого будет полезен</a:t>
            </a:r>
            <a:r>
              <a:rPr lang="en-US" dirty="0" smtClean="0"/>
              <a:t> Moodle?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Любым организациям, которые имеют потребность в создании электронных курсов и</a:t>
            </a:r>
            <a:r>
              <a:rPr lang="en-US" dirty="0" smtClean="0"/>
              <a:t>/</a:t>
            </a:r>
            <a:r>
              <a:rPr lang="ru-RU" dirty="0" smtClean="0"/>
              <a:t>или реализации дистанционных форм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4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542" y="1917626"/>
            <a:ext cx="10971372" cy="4527011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внимание 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852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расшифровывается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MOODLE</a:t>
            </a:r>
            <a:r>
              <a:rPr lang="en-US" dirty="0"/>
              <a:t> (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M</a:t>
            </a:r>
            <a:r>
              <a:rPr lang="en-US" dirty="0"/>
              <a:t>odular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</a:t>
            </a:r>
            <a:r>
              <a:rPr lang="en-US" dirty="0"/>
              <a:t>bject 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O</a:t>
            </a:r>
            <a:r>
              <a:rPr lang="en-US" dirty="0"/>
              <a:t>riented 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D</a:t>
            </a:r>
            <a:r>
              <a:rPr lang="en-US" dirty="0"/>
              <a:t>ynamic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L</a:t>
            </a:r>
            <a:r>
              <a:rPr lang="en-US" dirty="0"/>
              <a:t>earning 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dirty="0"/>
              <a:t>nvironment) - </a:t>
            </a:r>
            <a:r>
              <a:rPr lang="ru-RU" dirty="0"/>
              <a:t>модульная объектно-ориентированная динамическая учебная среда) </a:t>
            </a:r>
          </a:p>
        </p:txBody>
      </p:sp>
    </p:spTree>
    <p:extLst>
      <p:ext uri="{BB962C8B-B14F-4D97-AF65-F5344CB8AC3E}">
        <p14:creationId xmlns:p14="http://schemas.microsoft.com/office/powerpoint/2010/main" val="15029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Простым языком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Moodle</a:t>
            </a:r>
            <a:r>
              <a:rPr lang="ru-RU" dirty="0"/>
              <a:t> – система для создания сайтов, ориентированных на электронное обучение и реализацию дистанционных </a:t>
            </a:r>
            <a:r>
              <a:rPr lang="ru-RU"/>
              <a:t>образовательных </a:t>
            </a:r>
            <a:r>
              <a:rPr lang="ru-RU" smtClean="0"/>
              <a:t>технологий</a:t>
            </a:r>
            <a:r>
              <a:rPr lang="ru-RU" b="1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0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Moodle - </a:t>
            </a:r>
            <a:r>
              <a:rPr lang="ru-RU" dirty="0" smtClean="0"/>
              <a:t>главное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Бесплатная</a:t>
            </a:r>
          </a:p>
          <a:p>
            <a:r>
              <a:rPr lang="ru-RU" dirty="0"/>
              <a:t>С открытым исходным кодом и лицензией GPL, позволяющей любое его </a:t>
            </a:r>
            <a:r>
              <a:rPr lang="ru-RU" dirty="0" smtClean="0"/>
              <a:t>изменение</a:t>
            </a:r>
            <a:endParaRPr lang="ru-RU" dirty="0"/>
          </a:p>
          <a:p>
            <a:r>
              <a:rPr lang="ru-RU" dirty="0"/>
              <a:t>Поддерживается большим количеством людей со всего </a:t>
            </a:r>
            <a:r>
              <a:rPr lang="ru-RU" dirty="0" smtClean="0"/>
              <a:t>мира</a:t>
            </a:r>
            <a:endParaRPr lang="ru-RU" dirty="0"/>
          </a:p>
          <a:p>
            <a:r>
              <a:rPr lang="ru-RU" dirty="0"/>
              <a:t>Обладает высокой </a:t>
            </a:r>
            <a:r>
              <a:rPr lang="ru-RU" dirty="0" smtClean="0"/>
              <a:t>производительностью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7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488" y="0"/>
            <a:ext cx="9590366" cy="12210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возможности </a:t>
            </a:r>
            <a:r>
              <a:rPr lang="en-US" dirty="0" smtClean="0"/>
              <a:t>Moodle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1879803"/>
            <a:ext cx="10971372" cy="4790351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Обеспечивает </a:t>
            </a:r>
            <a:r>
              <a:rPr lang="ru-RU" dirty="0"/>
              <a:t>инструментами для создания электронных образовательных </a:t>
            </a:r>
            <a:r>
              <a:rPr lang="ru-RU" dirty="0" smtClean="0"/>
              <a:t>курсов</a:t>
            </a:r>
            <a:endParaRPr lang="en-US" dirty="0" smtClean="0"/>
          </a:p>
          <a:p>
            <a:r>
              <a:rPr lang="ru-RU" dirty="0" smtClean="0"/>
              <a:t>Обеспечивает </a:t>
            </a:r>
            <a:r>
              <a:rPr lang="ru-RU" dirty="0"/>
              <a:t>доступ обучающих и </a:t>
            </a:r>
            <a:r>
              <a:rPr lang="ru-RU" dirty="0" smtClean="0"/>
              <a:t>обучающихся </a:t>
            </a:r>
            <a:r>
              <a:rPr lang="ru-RU" dirty="0"/>
              <a:t>к электронным ресурсам через локальную сеть, </a:t>
            </a:r>
            <a:r>
              <a:rPr lang="ru-RU" dirty="0" smtClean="0"/>
              <a:t>Интернет</a:t>
            </a:r>
            <a:endParaRPr lang="ru-RU" dirty="0"/>
          </a:p>
          <a:p>
            <a:r>
              <a:rPr lang="ru-RU" dirty="0" smtClean="0"/>
              <a:t>Обеспечивает </a:t>
            </a:r>
            <a:r>
              <a:rPr lang="ru-RU" dirty="0"/>
              <a:t>участников образовательного процесса сервисами для общения (форум, чат, система обмена </a:t>
            </a:r>
            <a:r>
              <a:rPr lang="ru-RU" dirty="0" smtClean="0"/>
              <a:t>сообщениями)</a:t>
            </a:r>
            <a:endParaRPr lang="en-US" dirty="0" smtClean="0"/>
          </a:p>
          <a:p>
            <a:r>
              <a:rPr lang="ru-RU" dirty="0" smtClean="0"/>
              <a:t>Создает </a:t>
            </a:r>
            <a:r>
              <a:rPr lang="ru-RU" dirty="0"/>
              <a:t>гибкую систему разграничения доступа пользователей к электронным образовательным курсам</a:t>
            </a:r>
          </a:p>
          <a:p>
            <a:r>
              <a:rPr lang="ru-RU" dirty="0" smtClean="0"/>
              <a:t>Автоматизирует </a:t>
            </a:r>
            <a:r>
              <a:rPr lang="ru-RU" dirty="0"/>
              <a:t>сдачу и приём тестов, зачётов, контрольных работ, рефератов, курсовых работ и проектов</a:t>
            </a:r>
          </a:p>
          <a:p>
            <a:r>
              <a:rPr lang="ru-RU" dirty="0" smtClean="0"/>
              <a:t>Создает </a:t>
            </a:r>
            <a:r>
              <a:rPr lang="ru-RU" dirty="0"/>
              <a:t>удобную систему генерирования отчётов о прохождении обучающимися курсов, модулей и сдаче тестов</a:t>
            </a:r>
          </a:p>
          <a:p>
            <a:r>
              <a:rPr lang="ru-RU" dirty="0" smtClean="0"/>
              <a:t>Хранит </a:t>
            </a:r>
            <a:r>
              <a:rPr lang="ru-RU" dirty="0"/>
              <a:t>в базе данных оценки за выполненные задания</a:t>
            </a:r>
          </a:p>
          <a:p>
            <a:r>
              <a:rPr lang="ru-RU" dirty="0" smtClean="0"/>
              <a:t>Обеспечивает </a:t>
            </a:r>
            <a:r>
              <a:rPr lang="ru-RU" dirty="0"/>
              <a:t>совместимость системы и учебных материалов с мировыми стандартами (SCORM, LDAP/</a:t>
            </a:r>
            <a:r>
              <a:rPr lang="ru-RU" dirty="0" err="1"/>
              <a:t>posixAccount</a:t>
            </a:r>
            <a:r>
              <a:rPr lang="ru-RU" dirty="0"/>
              <a:t>, </a:t>
            </a:r>
            <a:r>
              <a:rPr lang="ru-RU" dirty="0" err="1"/>
              <a:t>Shibboleth</a:t>
            </a:r>
            <a:r>
              <a:rPr lang="ru-RU" dirty="0"/>
              <a:t>)</a:t>
            </a:r>
          </a:p>
          <a:p>
            <a:r>
              <a:rPr lang="ru-RU" dirty="0" smtClean="0"/>
              <a:t>Обеспечивает </a:t>
            </a:r>
            <a:r>
              <a:rPr lang="ru-RU"/>
              <a:t>возможность </a:t>
            </a:r>
            <a:r>
              <a:rPr lang="ru-RU" smtClean="0"/>
              <a:t>обмена </a:t>
            </a:r>
            <a:r>
              <a:rPr lang="ru-RU" dirty="0"/>
              <a:t>электронными образовательными ресурсами между </a:t>
            </a:r>
            <a:r>
              <a:rPr lang="ru-RU" dirty="0" smtClean="0"/>
              <a:t>разработчиками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9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en-US" dirty="0" smtClean="0"/>
              <a:t>Moodle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Позволяет создавать теоретические материалы (лекции, презентации)</a:t>
            </a:r>
          </a:p>
          <a:p>
            <a:r>
              <a:rPr lang="ru-RU" dirty="0" smtClean="0"/>
              <a:t>Позволяет создавать </a:t>
            </a:r>
            <a:r>
              <a:rPr lang="ru-RU" dirty="0" err="1" smtClean="0"/>
              <a:t>деятельностные</a:t>
            </a:r>
            <a:r>
              <a:rPr lang="ru-RU" dirty="0" smtClean="0"/>
              <a:t> (практические)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4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en-US" dirty="0" smtClean="0"/>
              <a:t>Moodle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1879803"/>
            <a:ext cx="10971372" cy="49797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200" b="1" dirty="0" smtClean="0"/>
              <a:t>Теоретические материалы</a:t>
            </a:r>
          </a:p>
          <a:p>
            <a:r>
              <a:rPr lang="ru-RU" dirty="0" smtClean="0"/>
              <a:t>Страница </a:t>
            </a:r>
            <a:r>
              <a:rPr lang="ru-RU" sz="4600" dirty="0" smtClean="0"/>
              <a:t>(текст, медиа объекты)</a:t>
            </a:r>
          </a:p>
          <a:p>
            <a:r>
              <a:rPr lang="ru-RU" sz="4600" dirty="0"/>
              <a:t>Файл (прикрепленный ресурс, например презентация)</a:t>
            </a:r>
          </a:p>
          <a:p>
            <a:r>
              <a:rPr lang="ru-RU" sz="4600" dirty="0" smtClean="0"/>
              <a:t>Папка (структурированный каталог файлов)</a:t>
            </a:r>
            <a:endParaRPr lang="ru-RU" sz="4600" dirty="0"/>
          </a:p>
          <a:p>
            <a:r>
              <a:rPr lang="ru-RU" sz="4600" dirty="0" smtClean="0"/>
              <a:t>Книга (многостраничный ресурс с возможностью вставки медиа-объектов)</a:t>
            </a:r>
          </a:p>
          <a:p>
            <a:r>
              <a:rPr lang="ru-RU" sz="4600" dirty="0" smtClean="0"/>
              <a:t>Гиперссылка</a:t>
            </a:r>
          </a:p>
          <a:p>
            <a:r>
              <a:rPr lang="ru-RU" sz="4600" dirty="0" smtClean="0"/>
              <a:t>Пакеты внешних приложений</a:t>
            </a:r>
          </a:p>
        </p:txBody>
      </p:sp>
    </p:spTree>
    <p:extLst>
      <p:ext uri="{BB962C8B-B14F-4D97-AF65-F5344CB8AC3E}">
        <p14:creationId xmlns:p14="http://schemas.microsoft.com/office/powerpoint/2010/main" val="7072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en-US" dirty="0" smtClean="0"/>
              <a:t>Moodle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1879803"/>
            <a:ext cx="10971372" cy="497978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900" b="1" dirty="0" err="1" smtClean="0"/>
              <a:t>Деятельностные</a:t>
            </a:r>
            <a:r>
              <a:rPr lang="ru-RU" sz="5900" b="1" dirty="0" smtClean="0"/>
              <a:t> элементы</a:t>
            </a:r>
          </a:p>
          <a:p>
            <a:r>
              <a:rPr lang="ru-RU" sz="4600" dirty="0" smtClean="0"/>
              <a:t>Анкета</a:t>
            </a:r>
          </a:p>
          <a:p>
            <a:r>
              <a:rPr lang="ru-RU" sz="4600" dirty="0" smtClean="0"/>
              <a:t>База данных</a:t>
            </a:r>
          </a:p>
          <a:p>
            <a:r>
              <a:rPr lang="ru-RU" sz="4600" dirty="0" smtClean="0"/>
              <a:t>Вики</a:t>
            </a:r>
          </a:p>
          <a:p>
            <a:r>
              <a:rPr lang="ru-RU" sz="4600" dirty="0" smtClean="0"/>
              <a:t>Глоссарий</a:t>
            </a:r>
          </a:p>
          <a:p>
            <a:r>
              <a:rPr lang="ru-RU" sz="4600" dirty="0" smtClean="0"/>
              <a:t>Задание </a:t>
            </a:r>
          </a:p>
          <a:p>
            <a:r>
              <a:rPr lang="ru-RU" sz="4600" dirty="0" smtClean="0"/>
              <a:t>Лекция</a:t>
            </a:r>
          </a:p>
          <a:p>
            <a:r>
              <a:rPr lang="ru-RU" sz="4600" dirty="0" smtClean="0"/>
              <a:t>Опрос</a:t>
            </a:r>
          </a:p>
          <a:p>
            <a:r>
              <a:rPr lang="ru-RU" sz="4600" dirty="0" smtClean="0"/>
              <a:t>Семинар</a:t>
            </a:r>
          </a:p>
          <a:p>
            <a:r>
              <a:rPr lang="ru-RU" sz="4600" dirty="0" smtClean="0"/>
              <a:t>Тест</a:t>
            </a:r>
          </a:p>
          <a:p>
            <a:r>
              <a:rPr lang="ru-RU" sz="4600" dirty="0" smtClean="0"/>
              <a:t>Форум</a:t>
            </a:r>
          </a:p>
          <a:p>
            <a:r>
              <a:rPr lang="ru-RU" sz="4600" dirty="0" smtClean="0"/>
              <a:t>Чат</a:t>
            </a:r>
          </a:p>
          <a:p>
            <a:r>
              <a:rPr lang="ru-RU" sz="4600" dirty="0"/>
              <a:t>Пакеты внешних </a:t>
            </a:r>
            <a:r>
              <a:rPr lang="ru-RU" sz="4600" dirty="0" smtClean="0"/>
              <a:t>приложений</a:t>
            </a:r>
          </a:p>
        </p:txBody>
      </p:sp>
    </p:spTree>
    <p:extLst>
      <p:ext uri="{BB962C8B-B14F-4D97-AF65-F5344CB8AC3E}">
        <p14:creationId xmlns:p14="http://schemas.microsoft.com/office/powerpoint/2010/main" val="14257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en-US" dirty="0" smtClean="0"/>
              <a:t>Moodle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Moodle </a:t>
            </a:r>
            <a:r>
              <a:rPr lang="ru-RU" dirty="0" smtClean="0"/>
              <a:t>позволяет </a:t>
            </a:r>
            <a:r>
              <a:rPr lang="ru-RU" u="sng" dirty="0" smtClean="0"/>
              <a:t>расширять функциональные возможности </a:t>
            </a:r>
            <a:r>
              <a:rPr lang="ru-RU" dirty="0" smtClean="0"/>
              <a:t>за счет внедрения собственных инструментов или инструментов сторонних разработчиков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9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5833e3725e2fddbde8940852f81f8dd6f23c5ac"/>
</p:tagLst>
</file>

<file path=ppt/theme/theme1.xml><?xml version="1.0" encoding="utf-8"?>
<a:theme xmlns:a="http://schemas.openxmlformats.org/drawingml/2006/main" name="Тема Office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313</Words>
  <Application>Microsoft Office PowerPoint</Application>
  <PresentationFormat>Произвольный</PresentationFormat>
  <Paragraphs>54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Тема Office</vt:lpstr>
      <vt:lpstr>Moodle – платформа для организации дистанционного обучения</vt:lpstr>
      <vt:lpstr>Как расшифровывается?</vt:lpstr>
      <vt:lpstr>Простым языком</vt:lpstr>
      <vt:lpstr>Moodle - главное</vt:lpstr>
      <vt:lpstr>Основные возможности Moodle</vt:lpstr>
      <vt:lpstr>Особенности Moodle</vt:lpstr>
      <vt:lpstr>Особенности Moodle</vt:lpstr>
      <vt:lpstr>Особенности Moodle</vt:lpstr>
      <vt:lpstr>Особенности Moodle</vt:lpstr>
      <vt:lpstr>Для кого будет полезен Moodle?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 - платформа для организации дистанционного обучения</dc:title>
  <dc:subject/>
  <dc:creator>Пользователь</dc:creator>
  <cp:keywords/>
  <dc:description>Шаблон презентации с сайта https://presentation-creation.ru/</dc:description>
  <cp:lastModifiedBy>Пользователь</cp:lastModifiedBy>
  <cp:revision>126</cp:revision>
  <dcterms:created xsi:type="dcterms:W3CDTF">2018-06-15T16:26:40Z</dcterms:created>
  <dcterms:modified xsi:type="dcterms:W3CDTF">2021-05-29T05:17:06Z</dcterms:modified>
  <cp:category/>
</cp:coreProperties>
</file>