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0" r:id="rId5"/>
    <p:sldId id="265" r:id="rId6"/>
    <p:sldId id="261" r:id="rId7"/>
    <p:sldId id="258" r:id="rId8"/>
    <p:sldId id="262" r:id="rId9"/>
    <p:sldId id="259"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5" d="100"/>
          <a:sy n="55" d="100"/>
        </p:scale>
        <p:origin x="624"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9624770-43C1-48C7-A4D2-B3E0A5429FD9}" type="datetimeFigureOut">
              <a:rPr lang="ru-RU" smtClean="0"/>
              <a:pPr/>
              <a:t>18.04.2021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DD6972-89E3-4A18-A5E4-124FA1832C45}" type="slidenum">
              <a:rPr lang="ru-RU" smtClean="0"/>
              <a:pPr/>
              <a:t>‹#›</a:t>
            </a:fld>
            <a:endParaRPr lang="ru-RU"/>
          </a:p>
        </p:txBody>
      </p:sp>
    </p:spTree>
    <p:extLst>
      <p:ext uri="{BB962C8B-B14F-4D97-AF65-F5344CB8AC3E}">
        <p14:creationId xmlns:p14="http://schemas.microsoft.com/office/powerpoint/2010/main" val="162785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9624770-43C1-48C7-A4D2-B3E0A5429FD9}" type="datetimeFigureOut">
              <a:rPr lang="ru-RU" smtClean="0"/>
              <a:pPr/>
              <a:t>18.04.2021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DD6972-89E3-4A18-A5E4-124FA1832C45}" type="slidenum">
              <a:rPr lang="ru-RU" smtClean="0"/>
              <a:pPr/>
              <a:t>‹#›</a:t>
            </a:fld>
            <a:endParaRPr lang="ru-RU"/>
          </a:p>
        </p:txBody>
      </p:sp>
    </p:spTree>
    <p:extLst>
      <p:ext uri="{BB962C8B-B14F-4D97-AF65-F5344CB8AC3E}">
        <p14:creationId xmlns:p14="http://schemas.microsoft.com/office/powerpoint/2010/main" val="3144555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C9624770-43C1-48C7-A4D2-B3E0A5429FD9}" type="datetimeFigureOut">
              <a:rPr lang="ru-RU" smtClean="0"/>
              <a:pPr/>
              <a:t>18.04.2021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DD6972-89E3-4A18-A5E4-124FA1832C45}" type="slidenum">
              <a:rPr lang="ru-RU" smtClean="0"/>
              <a:pPr/>
              <a:t>‹#›</a:t>
            </a:fld>
            <a:endParaRPr lang="ru-RU"/>
          </a:p>
        </p:txBody>
      </p:sp>
    </p:spTree>
    <p:extLst>
      <p:ext uri="{BB962C8B-B14F-4D97-AF65-F5344CB8AC3E}">
        <p14:creationId xmlns:p14="http://schemas.microsoft.com/office/powerpoint/2010/main" val="3467416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C9624770-43C1-48C7-A4D2-B3E0A5429FD9}" type="datetimeFigureOut">
              <a:rPr lang="ru-RU" smtClean="0"/>
              <a:pPr/>
              <a:t>18.04.2021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DD6972-89E3-4A18-A5E4-124FA1832C45}" type="slidenum">
              <a:rPr lang="ru-RU" smtClean="0"/>
              <a:pPr/>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66836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9624770-43C1-48C7-A4D2-B3E0A5429FD9}" type="datetimeFigureOut">
              <a:rPr lang="ru-RU" smtClean="0"/>
              <a:pPr/>
              <a:t>18.04.2021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DD6972-89E3-4A18-A5E4-124FA1832C45}" type="slidenum">
              <a:rPr lang="ru-RU" smtClean="0"/>
              <a:pPr/>
              <a:t>‹#›</a:t>
            </a:fld>
            <a:endParaRPr lang="ru-RU"/>
          </a:p>
        </p:txBody>
      </p:sp>
    </p:spTree>
    <p:extLst>
      <p:ext uri="{BB962C8B-B14F-4D97-AF65-F5344CB8AC3E}">
        <p14:creationId xmlns:p14="http://schemas.microsoft.com/office/powerpoint/2010/main" val="2818175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9624770-43C1-48C7-A4D2-B3E0A5429FD9}" type="datetimeFigureOut">
              <a:rPr lang="ru-RU" smtClean="0"/>
              <a:pPr/>
              <a:t>18.04.2021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DD6972-89E3-4A18-A5E4-124FA1832C45}" type="slidenum">
              <a:rPr lang="ru-RU" smtClean="0"/>
              <a:pPr/>
              <a:t>‹#›</a:t>
            </a:fld>
            <a:endParaRPr lang="ru-RU"/>
          </a:p>
        </p:txBody>
      </p:sp>
    </p:spTree>
    <p:extLst>
      <p:ext uri="{BB962C8B-B14F-4D97-AF65-F5344CB8AC3E}">
        <p14:creationId xmlns:p14="http://schemas.microsoft.com/office/powerpoint/2010/main" val="175267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9624770-43C1-48C7-A4D2-B3E0A5429FD9}" type="datetimeFigureOut">
              <a:rPr lang="ru-RU" smtClean="0"/>
              <a:pPr/>
              <a:t>18.04.2021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DD6972-89E3-4A18-A5E4-124FA1832C45}" type="slidenum">
              <a:rPr lang="ru-RU" smtClean="0"/>
              <a:pPr/>
              <a:t>‹#›</a:t>
            </a:fld>
            <a:endParaRPr lang="ru-RU"/>
          </a:p>
        </p:txBody>
      </p:sp>
    </p:spTree>
    <p:extLst>
      <p:ext uri="{BB962C8B-B14F-4D97-AF65-F5344CB8AC3E}">
        <p14:creationId xmlns:p14="http://schemas.microsoft.com/office/powerpoint/2010/main" val="4148500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9624770-43C1-48C7-A4D2-B3E0A5429FD9}" type="datetimeFigureOut">
              <a:rPr lang="ru-RU" smtClean="0"/>
              <a:pPr/>
              <a:t>18.04.2021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DD6972-89E3-4A18-A5E4-124FA1832C45}" type="slidenum">
              <a:rPr lang="ru-RU" smtClean="0"/>
              <a:pPr/>
              <a:t>‹#›</a:t>
            </a:fld>
            <a:endParaRPr lang="ru-RU"/>
          </a:p>
        </p:txBody>
      </p:sp>
    </p:spTree>
    <p:extLst>
      <p:ext uri="{BB962C8B-B14F-4D97-AF65-F5344CB8AC3E}">
        <p14:creationId xmlns:p14="http://schemas.microsoft.com/office/powerpoint/2010/main" val="2446863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9624770-43C1-48C7-A4D2-B3E0A5429FD9}" type="datetimeFigureOut">
              <a:rPr lang="ru-RU" smtClean="0"/>
              <a:pPr/>
              <a:t>18.04.2021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DD6972-89E3-4A18-A5E4-124FA1832C45}" type="slidenum">
              <a:rPr lang="ru-RU" smtClean="0"/>
              <a:pPr/>
              <a:t>‹#›</a:t>
            </a:fld>
            <a:endParaRPr lang="ru-RU"/>
          </a:p>
        </p:txBody>
      </p:sp>
    </p:spTree>
    <p:extLst>
      <p:ext uri="{BB962C8B-B14F-4D97-AF65-F5344CB8AC3E}">
        <p14:creationId xmlns:p14="http://schemas.microsoft.com/office/powerpoint/2010/main" val="240310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C9624770-43C1-48C7-A4D2-B3E0A5429FD9}" type="datetimeFigureOut">
              <a:rPr lang="ru-RU" smtClean="0"/>
              <a:pPr/>
              <a:t>18.04.2021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DD6972-89E3-4A18-A5E4-124FA1832C45}" type="slidenum">
              <a:rPr lang="ru-RU" smtClean="0"/>
              <a:pPr/>
              <a:t>‹#›</a:t>
            </a:fld>
            <a:endParaRPr lang="ru-RU"/>
          </a:p>
        </p:txBody>
      </p:sp>
    </p:spTree>
    <p:extLst>
      <p:ext uri="{BB962C8B-B14F-4D97-AF65-F5344CB8AC3E}">
        <p14:creationId xmlns:p14="http://schemas.microsoft.com/office/powerpoint/2010/main" val="37856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9624770-43C1-48C7-A4D2-B3E0A5429FD9}" type="datetimeFigureOut">
              <a:rPr lang="ru-RU" smtClean="0"/>
              <a:pPr/>
              <a:t>18.04.2021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DD6972-89E3-4A18-A5E4-124FA1832C45}" type="slidenum">
              <a:rPr lang="ru-RU" smtClean="0"/>
              <a:pPr/>
              <a:t>‹#›</a:t>
            </a:fld>
            <a:endParaRPr lang="ru-RU"/>
          </a:p>
        </p:txBody>
      </p:sp>
    </p:spTree>
    <p:extLst>
      <p:ext uri="{BB962C8B-B14F-4D97-AF65-F5344CB8AC3E}">
        <p14:creationId xmlns:p14="http://schemas.microsoft.com/office/powerpoint/2010/main" val="392809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9624770-43C1-48C7-A4D2-B3E0A5429FD9}" type="datetimeFigureOut">
              <a:rPr lang="ru-RU" smtClean="0"/>
              <a:pPr/>
              <a:t>18.04.2021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DD6972-89E3-4A18-A5E4-124FA1832C45}" type="slidenum">
              <a:rPr lang="ru-RU" smtClean="0"/>
              <a:pPr/>
              <a:t>‹#›</a:t>
            </a:fld>
            <a:endParaRPr lang="ru-RU"/>
          </a:p>
        </p:txBody>
      </p:sp>
    </p:spTree>
    <p:extLst>
      <p:ext uri="{BB962C8B-B14F-4D97-AF65-F5344CB8AC3E}">
        <p14:creationId xmlns:p14="http://schemas.microsoft.com/office/powerpoint/2010/main" val="349431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9624770-43C1-48C7-A4D2-B3E0A5429FD9}" type="datetimeFigureOut">
              <a:rPr lang="ru-RU" smtClean="0"/>
              <a:pPr/>
              <a:t>18.04.2021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7DD6972-89E3-4A18-A5E4-124FA1832C45}" type="slidenum">
              <a:rPr lang="ru-RU" smtClean="0"/>
              <a:pPr/>
              <a:t>‹#›</a:t>
            </a:fld>
            <a:endParaRPr lang="ru-RU"/>
          </a:p>
        </p:txBody>
      </p:sp>
    </p:spTree>
    <p:extLst>
      <p:ext uri="{BB962C8B-B14F-4D97-AF65-F5344CB8AC3E}">
        <p14:creationId xmlns:p14="http://schemas.microsoft.com/office/powerpoint/2010/main" val="406251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C9624770-43C1-48C7-A4D2-B3E0A5429FD9}" type="datetimeFigureOut">
              <a:rPr lang="ru-RU" smtClean="0"/>
              <a:pPr/>
              <a:t>18.04.2021</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67DD6972-89E3-4A18-A5E4-124FA1832C45}" type="slidenum">
              <a:rPr lang="ru-RU" smtClean="0"/>
              <a:pPr/>
              <a:t>‹#›</a:t>
            </a:fld>
            <a:endParaRPr lang="ru-RU"/>
          </a:p>
        </p:txBody>
      </p:sp>
    </p:spTree>
    <p:extLst>
      <p:ext uri="{BB962C8B-B14F-4D97-AF65-F5344CB8AC3E}">
        <p14:creationId xmlns:p14="http://schemas.microsoft.com/office/powerpoint/2010/main" val="103270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9624770-43C1-48C7-A4D2-B3E0A5429FD9}" type="datetimeFigureOut">
              <a:rPr lang="ru-RU" smtClean="0"/>
              <a:pPr/>
              <a:t>18.04.2021</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67DD6972-89E3-4A18-A5E4-124FA1832C45}" type="slidenum">
              <a:rPr lang="ru-RU" smtClean="0"/>
              <a:pPr/>
              <a:t>‹#›</a:t>
            </a:fld>
            <a:endParaRPr lang="ru-RU"/>
          </a:p>
        </p:txBody>
      </p:sp>
    </p:spTree>
    <p:extLst>
      <p:ext uri="{BB962C8B-B14F-4D97-AF65-F5344CB8AC3E}">
        <p14:creationId xmlns:p14="http://schemas.microsoft.com/office/powerpoint/2010/main" val="275050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C9624770-43C1-48C7-A4D2-B3E0A5429FD9}" type="datetimeFigureOut">
              <a:rPr lang="ru-RU" smtClean="0"/>
              <a:pPr/>
              <a:t>18.04.2021</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67DD6972-89E3-4A18-A5E4-124FA1832C45}" type="slidenum">
              <a:rPr lang="ru-RU" smtClean="0"/>
              <a:pPr/>
              <a:t>‹#›</a:t>
            </a:fld>
            <a:endParaRPr lang="ru-RU"/>
          </a:p>
        </p:txBody>
      </p:sp>
    </p:spTree>
    <p:extLst>
      <p:ext uri="{BB962C8B-B14F-4D97-AF65-F5344CB8AC3E}">
        <p14:creationId xmlns:p14="http://schemas.microsoft.com/office/powerpoint/2010/main" val="396425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9624770-43C1-48C7-A4D2-B3E0A5429FD9}" type="datetimeFigureOut">
              <a:rPr lang="ru-RU" smtClean="0"/>
              <a:pPr/>
              <a:t>18.04.2021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DD6972-89E3-4A18-A5E4-124FA1832C45}" type="slidenum">
              <a:rPr lang="ru-RU" smtClean="0"/>
              <a:pPr/>
              <a:t>‹#›</a:t>
            </a:fld>
            <a:endParaRPr lang="ru-RU"/>
          </a:p>
        </p:txBody>
      </p:sp>
    </p:spTree>
    <p:extLst>
      <p:ext uri="{BB962C8B-B14F-4D97-AF65-F5344CB8AC3E}">
        <p14:creationId xmlns:p14="http://schemas.microsoft.com/office/powerpoint/2010/main" val="54355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9624770-43C1-48C7-A4D2-B3E0A5429FD9}" type="datetimeFigureOut">
              <a:rPr lang="ru-RU" smtClean="0"/>
              <a:pPr/>
              <a:t>18.04.2021</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7DD6972-89E3-4A18-A5E4-124FA1832C45}" type="slidenum">
              <a:rPr lang="ru-RU" smtClean="0"/>
              <a:pPr/>
              <a:t>‹#›</a:t>
            </a:fld>
            <a:endParaRPr lang="ru-RU"/>
          </a:p>
        </p:txBody>
      </p:sp>
    </p:spTree>
    <p:extLst>
      <p:ext uri="{BB962C8B-B14F-4D97-AF65-F5344CB8AC3E}">
        <p14:creationId xmlns:p14="http://schemas.microsoft.com/office/powerpoint/2010/main" val="3412755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4361" y="344774"/>
            <a:ext cx="9006252" cy="2633954"/>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sz="4400" dirty="0" smtClean="0"/>
              <a:t>Decade. IMF. Pathology, basic and clinical pharmacology</a:t>
            </a:r>
            <a:r>
              <a:rPr lang="ru-RU" sz="4400" dirty="0" smtClean="0"/>
              <a:t/>
            </a:r>
            <a:br>
              <a:rPr lang="ru-RU" sz="4400" dirty="0" smtClean="0"/>
            </a:br>
            <a:r>
              <a:rPr lang="en-US" sz="4400" dirty="0"/>
              <a:t/>
            </a:r>
            <a:br>
              <a:rPr lang="en-US" sz="4400" dirty="0"/>
            </a:br>
            <a:r>
              <a:rPr lang="en-US" sz="4400" dirty="0" smtClean="0"/>
              <a:t>Cloud technology in education</a:t>
            </a:r>
            <a:endParaRPr lang="ru-RU" sz="4400" dirty="0"/>
          </a:p>
        </p:txBody>
      </p:sp>
      <p:sp>
        <p:nvSpPr>
          <p:cNvPr id="3" name="Подзаголовок 2"/>
          <p:cNvSpPr>
            <a:spLocks noGrp="1"/>
          </p:cNvSpPr>
          <p:nvPr>
            <p:ph type="subTitle" idx="1"/>
          </p:nvPr>
        </p:nvSpPr>
        <p:spPr>
          <a:xfrm>
            <a:off x="1154955" y="4661941"/>
            <a:ext cx="10552136" cy="1723869"/>
          </a:xfrm>
        </p:spPr>
        <p:txBody>
          <a:bodyPr/>
          <a:lstStyle/>
          <a:p>
            <a:pPr algn="r"/>
            <a:r>
              <a:rPr lang="en-US" sz="2400" dirty="0" smtClean="0"/>
              <a:t>pathological anatomy teacher</a:t>
            </a:r>
          </a:p>
          <a:p>
            <a:r>
              <a:rPr lang="en-US" sz="2400" dirty="0" smtClean="0"/>
              <a:t>                                                                                          SEITOV </a:t>
            </a:r>
            <a:r>
              <a:rPr lang="en-US" sz="2400" dirty="0" err="1" smtClean="0"/>
              <a:t>TeMIRLAN</a:t>
            </a:r>
            <a:r>
              <a:rPr lang="en-US" sz="2400" dirty="0" smtClean="0"/>
              <a:t>. </a:t>
            </a:r>
            <a:endParaRPr lang="ru-RU" sz="2400" dirty="0"/>
          </a:p>
        </p:txBody>
      </p:sp>
    </p:spTree>
    <p:extLst>
      <p:ext uri="{BB962C8B-B14F-4D97-AF65-F5344CB8AC3E}">
        <p14:creationId xmlns:p14="http://schemas.microsoft.com/office/powerpoint/2010/main" val="3128657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8568" y="304800"/>
            <a:ext cx="9072266" cy="1548448"/>
          </a:xfrm>
        </p:spPr>
        <p:txBody>
          <a:bodyPr/>
          <a:lstStyle/>
          <a:p>
            <a:r>
              <a:rPr lang="en-US" dirty="0" smtClean="0"/>
              <a:t>Actuality of interactive methods</a:t>
            </a:r>
            <a:endParaRPr lang="ru-RU" dirty="0"/>
          </a:p>
        </p:txBody>
      </p:sp>
      <p:sp>
        <p:nvSpPr>
          <p:cNvPr id="3" name="Объект 2"/>
          <p:cNvSpPr>
            <a:spLocks noGrp="1"/>
          </p:cNvSpPr>
          <p:nvPr>
            <p:ph idx="1"/>
          </p:nvPr>
        </p:nvSpPr>
        <p:spPr/>
        <p:txBody>
          <a:bodyPr>
            <a:noAutofit/>
          </a:bodyPr>
          <a:lstStyle/>
          <a:p>
            <a:r>
              <a:rPr lang="en-US" sz="2800" b="1" dirty="0" smtClean="0"/>
              <a:t>1.Motivation </a:t>
            </a:r>
            <a:r>
              <a:rPr lang="en-US" sz="2800" b="1" dirty="0"/>
              <a:t>for lifelong </a:t>
            </a:r>
            <a:r>
              <a:rPr lang="en-US" sz="2800" b="1" dirty="0" smtClean="0"/>
              <a:t>learning</a:t>
            </a:r>
            <a:r>
              <a:rPr lang="ru-RU" sz="2800" b="1" dirty="0" smtClean="0"/>
              <a:t>(мотивация к непрерывному обучению)</a:t>
            </a:r>
            <a:endParaRPr lang="en-US" sz="2800" b="1" dirty="0"/>
          </a:p>
          <a:p>
            <a:r>
              <a:rPr lang="en-US" sz="2800" b="1" dirty="0"/>
              <a:t>2</a:t>
            </a:r>
            <a:r>
              <a:rPr lang="en-US" sz="2800" b="1" dirty="0" smtClean="0"/>
              <a:t>. </a:t>
            </a:r>
            <a:r>
              <a:rPr lang="en-US" sz="2800" b="1" dirty="0"/>
              <a:t>Strong virtual classroom environments(</a:t>
            </a:r>
            <a:r>
              <a:rPr lang="ru-RU" sz="2800" b="1" dirty="0"/>
              <a:t>Сильная виртуальная классная среда</a:t>
            </a:r>
            <a:r>
              <a:rPr lang="en-US" sz="2800" b="1" dirty="0" smtClean="0"/>
              <a:t>)</a:t>
            </a:r>
            <a:endParaRPr lang="en-US" sz="2800" b="1" dirty="0"/>
          </a:p>
          <a:p>
            <a:r>
              <a:rPr lang="en-US" sz="2800" b="1" dirty="0" smtClean="0"/>
              <a:t>3. </a:t>
            </a:r>
            <a:r>
              <a:rPr lang="en-US" sz="2800" b="1" dirty="0"/>
              <a:t>Ease of accessibility(</a:t>
            </a:r>
            <a:r>
              <a:rPr lang="ru-RU" sz="2800" b="1" dirty="0"/>
              <a:t>Легкость доступа</a:t>
            </a:r>
            <a:r>
              <a:rPr lang="en-US" sz="2800" b="1" dirty="0"/>
              <a:t>)</a:t>
            </a:r>
          </a:p>
          <a:p>
            <a:r>
              <a:rPr lang="en-US" sz="2800" b="1" dirty="0" smtClean="0"/>
              <a:t>4. </a:t>
            </a:r>
            <a:r>
              <a:rPr lang="en-US" sz="2800" b="1" dirty="0"/>
              <a:t>Extensive cost-savings(</a:t>
            </a:r>
            <a:r>
              <a:rPr lang="ru-RU" sz="2800" b="1" dirty="0"/>
              <a:t>Значительная экономия средств</a:t>
            </a:r>
            <a:r>
              <a:rPr lang="en-US" sz="2800" b="1" dirty="0"/>
              <a:t>)</a:t>
            </a:r>
          </a:p>
          <a:p>
            <a:r>
              <a:rPr lang="en-US" sz="2800" b="1" dirty="0" smtClean="0"/>
              <a:t>5. </a:t>
            </a:r>
            <a:r>
              <a:rPr lang="en-US" sz="2800" b="1" dirty="0"/>
              <a:t>Secure data storage(</a:t>
            </a:r>
            <a:r>
              <a:rPr lang="ru-RU" sz="2800" b="1" dirty="0"/>
              <a:t>Безопасное хранение данных.</a:t>
            </a:r>
            <a:r>
              <a:rPr lang="en-US" sz="2800" b="1" dirty="0"/>
              <a:t>)</a:t>
            </a:r>
          </a:p>
        </p:txBody>
      </p:sp>
    </p:spTree>
    <p:extLst>
      <p:ext uri="{BB962C8B-B14F-4D97-AF65-F5344CB8AC3E}">
        <p14:creationId xmlns:p14="http://schemas.microsoft.com/office/powerpoint/2010/main" val="807147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en-US" sz="3200" b="1" dirty="0"/>
              <a:t>6</a:t>
            </a:r>
            <a:r>
              <a:rPr lang="en-US" sz="3200" b="1" dirty="0" smtClean="0"/>
              <a:t>. </a:t>
            </a:r>
            <a:r>
              <a:rPr lang="en-US" sz="3200" b="1" dirty="0"/>
              <a:t>Scalability(</a:t>
            </a:r>
            <a:r>
              <a:rPr lang="ru-RU" sz="3200" b="1" dirty="0"/>
              <a:t>Масштабируемость</a:t>
            </a:r>
            <a:r>
              <a:rPr lang="en-US" sz="3200" b="1" dirty="0"/>
              <a:t>)</a:t>
            </a:r>
          </a:p>
          <a:p>
            <a:r>
              <a:rPr lang="en-US" sz="3200" b="1" dirty="0"/>
              <a:t>7</a:t>
            </a:r>
            <a:r>
              <a:rPr lang="en-US" sz="3200" b="1" dirty="0" smtClean="0"/>
              <a:t>. </a:t>
            </a:r>
            <a:r>
              <a:rPr lang="en-US" sz="3200" b="1" dirty="0"/>
              <a:t>Agility and innovation(</a:t>
            </a:r>
            <a:r>
              <a:rPr lang="ru-RU" sz="3200" b="1" dirty="0"/>
              <a:t>Гибкость и инновации</a:t>
            </a:r>
            <a:r>
              <a:rPr lang="en-US" sz="3200" b="1" dirty="0"/>
              <a:t>)</a:t>
            </a:r>
          </a:p>
          <a:p>
            <a:r>
              <a:rPr lang="en-US" sz="3200" b="1" dirty="0"/>
              <a:t>8</a:t>
            </a:r>
            <a:r>
              <a:rPr lang="en-US" sz="3200" b="1" dirty="0" smtClean="0"/>
              <a:t>. </a:t>
            </a:r>
            <a:r>
              <a:rPr lang="en-US" sz="3200" b="1" dirty="0"/>
              <a:t>Greater reach for the students(</a:t>
            </a:r>
            <a:r>
              <a:rPr lang="ru-RU" sz="3200" b="1" dirty="0"/>
              <a:t>Более широкий охват студентов</a:t>
            </a:r>
            <a:r>
              <a:rPr lang="en-US" sz="3200" b="1" dirty="0"/>
              <a:t>)</a:t>
            </a:r>
          </a:p>
          <a:p>
            <a:r>
              <a:rPr lang="en-US" sz="3200" b="1" dirty="0"/>
              <a:t>9</a:t>
            </a:r>
            <a:r>
              <a:rPr lang="en-US" sz="3200" b="1" dirty="0" smtClean="0"/>
              <a:t>. </a:t>
            </a:r>
            <a:r>
              <a:rPr lang="en-US" sz="3200" b="1" dirty="0"/>
              <a:t>Minimal hardware requirements(</a:t>
            </a:r>
            <a:r>
              <a:rPr lang="ru-RU" sz="3200" b="1" dirty="0"/>
              <a:t>Минимальные требования к оборудованию.</a:t>
            </a:r>
            <a:r>
              <a:rPr lang="en-US" sz="3200" b="1" dirty="0"/>
              <a:t>)</a:t>
            </a:r>
          </a:p>
          <a:p>
            <a:endParaRPr lang="ru-RU" dirty="0"/>
          </a:p>
        </p:txBody>
      </p:sp>
    </p:spTree>
    <p:extLst>
      <p:ext uri="{BB962C8B-B14F-4D97-AF65-F5344CB8AC3E}">
        <p14:creationId xmlns:p14="http://schemas.microsoft.com/office/powerpoint/2010/main" val="3284144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3354784"/>
          </a:xfrm>
        </p:spPr>
        <p:txBody>
          <a:bodyPr/>
          <a:lstStyle/>
          <a:p>
            <a:r>
              <a:rPr lang="en-US" dirty="0"/>
              <a:t>Here's how we use cloud </a:t>
            </a:r>
            <a:r>
              <a:rPr lang="en-US" dirty="0" smtClean="0"/>
              <a:t>technology.  1. for exams</a:t>
            </a:r>
            <a:endParaRPr lang="ru-RU" dirty="0"/>
          </a:p>
        </p:txBody>
      </p:sp>
      <p:sp>
        <p:nvSpPr>
          <p:cNvPr id="3" name="Содержимое 2"/>
          <p:cNvSpPr>
            <a:spLocks noGrp="1"/>
          </p:cNvSpPr>
          <p:nvPr>
            <p:ph idx="1"/>
          </p:nvPr>
        </p:nvSpPr>
        <p:spPr>
          <a:xfrm>
            <a:off x="8559384" y="4706911"/>
            <a:ext cx="1490469" cy="1541488"/>
          </a:xfrm>
        </p:spPr>
        <p:txBody>
          <a:bodyPr/>
          <a:lstStyle/>
          <a:p>
            <a:pPr>
              <a:buNone/>
            </a:pPr>
            <a:endParaRPr lang="en-US" dirty="0" smtClean="0"/>
          </a:p>
          <a:p>
            <a:pPr>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65" y="1924421"/>
            <a:ext cx="4580980" cy="257680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8197" y="1963985"/>
            <a:ext cx="4114800" cy="231457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146" y="4778303"/>
            <a:ext cx="2154515" cy="1801181"/>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112" y="4706911"/>
            <a:ext cx="4445434" cy="194396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For </a:t>
            </a:r>
            <a:r>
              <a:rPr lang="en-US" dirty="0" err="1"/>
              <a:t>for</a:t>
            </a:r>
            <a:r>
              <a:rPr lang="en-US" dirty="0"/>
              <a:t> storing </a:t>
            </a:r>
            <a:r>
              <a:rPr lang="en-US" dirty="0" smtClean="0"/>
              <a:t>data</a:t>
            </a:r>
            <a:r>
              <a:rPr lang="ru-RU" dirty="0" smtClean="0"/>
              <a:t> (</a:t>
            </a:r>
            <a:r>
              <a:rPr lang="en-US" dirty="0" smtClean="0"/>
              <a:t>library) </a:t>
            </a:r>
            <a:r>
              <a:rPr lang="en-US" dirty="0" err="1" smtClean="0"/>
              <a:t>yandex</a:t>
            </a:r>
            <a:r>
              <a:rPr lang="en-US" dirty="0" smtClean="0"/>
              <a:t> disk</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0272" y="3058722"/>
            <a:ext cx="4728200" cy="2659613"/>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6438" y="2881618"/>
            <a:ext cx="2836717" cy="2836717"/>
          </a:xfrm>
          <a:prstGeom prst="rect">
            <a:avLst/>
          </a:prstGeom>
        </p:spPr>
      </p:pic>
    </p:spTree>
    <p:extLst>
      <p:ext uri="{BB962C8B-B14F-4D97-AF65-F5344CB8AC3E}">
        <p14:creationId xmlns:p14="http://schemas.microsoft.com/office/powerpoint/2010/main" val="45839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feedback from students is positive. B</a:t>
            </a:r>
            <a:r>
              <a:rPr lang="en-US" dirty="0" smtClean="0"/>
              <a:t>ecause </a:t>
            </a:r>
            <a:r>
              <a:rPr lang="en-US" dirty="0"/>
              <a:t>they are closer to technology and leads to a quality education, even at a remote </a:t>
            </a:r>
            <a:r>
              <a:rPr lang="en-US" dirty="0" smtClean="0"/>
              <a:t>location.</a:t>
            </a:r>
            <a:endParaRPr lang="ru-RU" dirty="0"/>
          </a:p>
        </p:txBody>
      </p:sp>
      <p:sp>
        <p:nvSpPr>
          <p:cNvPr id="3" name="Содержимое 2"/>
          <p:cNvSpPr>
            <a:spLocks noGrp="1"/>
          </p:cNvSpPr>
          <p:nvPr>
            <p:ph idx="1"/>
          </p:nvPr>
        </p:nvSpPr>
        <p:spPr>
          <a:xfrm>
            <a:off x="1103312" y="5153891"/>
            <a:ext cx="5519161" cy="1094508"/>
          </a:xfrm>
        </p:spPr>
        <p:txBody>
          <a:bodyPr>
            <a:noAutofit/>
          </a:bodyPr>
          <a:lstStyle/>
          <a:p>
            <a:pPr marL="0" indent="0">
              <a:buNone/>
            </a:pPr>
            <a:endParaRPr lang="ru-RU"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Types of cloud that we can use</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2931" y="2085729"/>
            <a:ext cx="2519061" cy="1676015"/>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4506" y="1781490"/>
            <a:ext cx="2334580" cy="2098168"/>
          </a:xfrm>
          <a:prstGeom prst="rect">
            <a:avLst/>
          </a:prstGeom>
        </p:spPr>
      </p:pic>
      <p:sp>
        <p:nvSpPr>
          <p:cNvPr id="6" name="AutoShape 2" descr="Coursera to Google Drive (All materials downloaded, without internet cost)  | by Sawradip | Medium"/>
          <p:cNvSpPr>
            <a:spLocks noChangeAspect="1" noChangeArrowheads="1"/>
          </p:cNvSpPr>
          <p:nvPr/>
        </p:nvSpPr>
        <p:spPr bwMode="auto">
          <a:xfrm>
            <a:off x="155575" y="-719107"/>
            <a:ext cx="3533775" cy="1400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1490" y="4958341"/>
            <a:ext cx="3533775" cy="1295400"/>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3901" y="1437031"/>
            <a:ext cx="2536997" cy="2536997"/>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4405" y="4598377"/>
            <a:ext cx="1715353" cy="1713925"/>
          </a:xfrm>
          <a:prstGeom prst="rect">
            <a:avLst/>
          </a:prstGeom>
        </p:spPr>
      </p:pic>
    </p:spTree>
    <p:extLst>
      <p:ext uri="{BB962C8B-B14F-4D97-AF65-F5344CB8AC3E}">
        <p14:creationId xmlns:p14="http://schemas.microsoft.com/office/powerpoint/2010/main" val="354980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Conclusion :</a:t>
            </a:r>
            <a:endParaRPr lang="ru-RU" dirty="0"/>
          </a:p>
        </p:txBody>
      </p:sp>
      <p:sp>
        <p:nvSpPr>
          <p:cNvPr id="3" name="Содержимое 2"/>
          <p:cNvSpPr>
            <a:spLocks noGrp="1"/>
          </p:cNvSpPr>
          <p:nvPr>
            <p:ph idx="1"/>
          </p:nvPr>
        </p:nvSpPr>
        <p:spPr/>
        <p:txBody>
          <a:bodyPr>
            <a:noAutofit/>
          </a:bodyPr>
          <a:lstStyle/>
          <a:p>
            <a:r>
              <a:rPr lang="en-US" sz="3600" dirty="0" smtClean="0"/>
              <a:t>Our university has always kept up with the times, and this type of interactive teaching method is no exception. saving all data and working with students at the same time has made our work much easier and has given us and to our students even more motivation</a:t>
            </a:r>
            <a:endParaRPr lang="ru-RU"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8800" dirty="0" smtClean="0"/>
              <a:t>Thank you!</a:t>
            </a:r>
            <a:endParaRPr lang="ru-RU" sz="8800" dirty="0"/>
          </a:p>
        </p:txBody>
      </p:sp>
      <p:sp>
        <p:nvSpPr>
          <p:cNvPr id="3" name="Объект 2"/>
          <p:cNvSpPr>
            <a:spLocks noGrp="1"/>
          </p:cNvSpPr>
          <p:nvPr>
            <p:ph idx="1"/>
          </p:nvPr>
        </p:nvSpPr>
        <p:spPr>
          <a:xfrm>
            <a:off x="6511636" y="5472545"/>
            <a:ext cx="3538217" cy="775854"/>
          </a:xfrm>
        </p:spPr>
        <p:txBody>
          <a:bodyPr/>
          <a:lstStyle/>
          <a:p>
            <a:endParaRPr lang="ru-RU" dirty="0"/>
          </a:p>
        </p:txBody>
      </p:sp>
    </p:spTree>
    <p:extLst>
      <p:ext uri="{BB962C8B-B14F-4D97-AF65-F5344CB8AC3E}">
        <p14:creationId xmlns:p14="http://schemas.microsoft.com/office/powerpoint/2010/main" val="29442137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102</TotalTime>
  <Words>201</Words>
  <Application>Microsoft Office PowerPoint</Application>
  <PresentationFormat>Широкоэкранный</PresentationFormat>
  <Paragraphs>20</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Century Gothic</vt:lpstr>
      <vt:lpstr>Wingdings 3</vt:lpstr>
      <vt:lpstr>Ион</vt:lpstr>
      <vt:lpstr>   Decade. IMF. Pathology, basic and clinical pharmacology  Cloud technology in education</vt:lpstr>
      <vt:lpstr>Actuality of interactive methods</vt:lpstr>
      <vt:lpstr>Презентация PowerPoint</vt:lpstr>
      <vt:lpstr>Here's how we use cloud technology.  1. for exams</vt:lpstr>
      <vt:lpstr>For for storing data (library) yandex disk</vt:lpstr>
      <vt:lpstr>The feedback from students is positive. Because they are closer to technology and leads to a quality education, even at a remote location.</vt:lpstr>
      <vt:lpstr>Types of cloud that we can use</vt:lpstr>
      <vt:lpstr>Conclusion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technology in education</dc:title>
  <dc:creator>2020</dc:creator>
  <cp:lastModifiedBy>2020</cp:lastModifiedBy>
  <cp:revision>15</cp:revision>
  <dcterms:created xsi:type="dcterms:W3CDTF">2021-04-15T03:30:11Z</dcterms:created>
  <dcterms:modified xsi:type="dcterms:W3CDTF">2021-04-18T16:32:57Z</dcterms:modified>
</cp:coreProperties>
</file>