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58" r:id="rId4"/>
    <p:sldId id="261" r:id="rId5"/>
    <p:sldId id="266" r:id="rId6"/>
    <p:sldId id="267" r:id="rId7"/>
    <p:sldId id="269" r:id="rId8"/>
    <p:sldId id="270" r:id="rId9"/>
    <p:sldId id="262" r:id="rId10"/>
    <p:sldId id="263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234" y="-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11.07.2022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424936" cy="5832648"/>
          </a:xfr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lvl="0"/>
            <a:r>
              <a:rPr lang="ru-RU" sz="6600" b="1" dirty="0"/>
              <a:t>Научно-исследовательская работа докторантов </a:t>
            </a:r>
            <a:r>
              <a:rPr lang="ru-RU" sz="6600" b="1" dirty="0" err="1"/>
              <a:t>PhD</a:t>
            </a:r>
            <a:endParaRPr lang="ru-RU" sz="6600" b="1" dirty="0"/>
          </a:p>
        </p:txBody>
      </p:sp>
    </p:spTree>
    <p:extLst>
      <p:ext uri="{BB962C8B-B14F-4D97-AF65-F5344CB8AC3E}">
        <p14:creationId xmlns:p14="http://schemas.microsoft.com/office/powerpoint/2010/main" val="40243295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712968" cy="501675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8.6.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 окончании научно-исследовательской стажировки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 докторант представляет в департамент  магистратуры </a:t>
            </a:r>
            <a:r>
              <a:rPr lang="ru-RU" sz="32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 докторантуры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ОшГУ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1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отчет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по утвержденной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форме;</a:t>
            </a:r>
          </a:p>
          <a:p>
            <a:pPr lvl="1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сертификат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произвольного 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образца;</a:t>
            </a:r>
          </a:p>
          <a:p>
            <a:pPr lvl="1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транскрипт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>
                <a:latin typeface="Times New Roman" pitchFamily="18" charset="0"/>
                <a:cs typeface="Times New Roman" pitchFamily="18" charset="0"/>
              </a:rPr>
              <a:t>с количеством присвоенных кредитов ECTS и оценкой за научно-исследовательскую стажировку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1" algn="just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4565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23528" y="332656"/>
            <a:ext cx="8280920" cy="569386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7.8. Докторанты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в течение первых 2-х месяцев обучения под руководством научных руководителей разрабатывают и утверждают </a:t>
            </a:r>
            <a:r>
              <a:rPr lang="ru-RU" sz="28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индивидуальные планы работы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, которые включают в себя следующие разделы: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Индивидуальный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 по изучению учебных дисциплин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индивидуальный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 научно-исследовательской или экспериментально-исследовательской работы;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прохождения практики, стажировки;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тему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диссертации с обоснованием и структурой;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выполнения диссертации;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Font typeface="Arial" pitchFamily="34" charset="0"/>
              <a:buChar char="•"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научных публикаций.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02352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1"/>
            <a:ext cx="8280920" cy="440120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7.9. Индивидуальный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план научно-исследовательской работы составляется на весь период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обучения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с разбивкой по семестрам и годам.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План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научно-исследовательской работы утверждают оба научных руководителя докторанта </a:t>
            </a:r>
            <a:r>
              <a:rPr lang="ru-RU" sz="28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необходимости индивидуальный план научно-исследовательской работы может ежегодно уточняться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6728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8712968" cy="53245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7.11.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Индивидуальный план работы докторанта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утверждается решением Ученого Совета университета. </a:t>
            </a:r>
            <a:endParaRPr lang="ru-RU" sz="3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/>
            <a:r>
              <a:rPr lang="ru-RU" sz="34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целях организации мониторинга академической деятельности докторанта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индивидуальный план работы передается его научному руководителю, а также хранится в личном деле докторанта в департамента  магистратуры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докторантуры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ОшГУ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256669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836712"/>
            <a:ext cx="8712968" cy="532453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7.11. 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Индивидуальный план работы докторанта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утверждается решением Ученого Совета университета. В целях организации мониторинга академической деятельности докторанта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, индивидуальный план работы передается его научному руководителю, а также хранится в личном деле докторанта в департамента  магистратуры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 докторантуры </a:t>
            </a:r>
            <a:r>
              <a:rPr lang="ru-RU" sz="3400" dirty="0" err="1">
                <a:latin typeface="Times New Roman" pitchFamily="18" charset="0"/>
                <a:cs typeface="Times New Roman" pitchFamily="18" charset="0"/>
              </a:rPr>
              <a:t>ОшГУ</a:t>
            </a:r>
            <a:r>
              <a:rPr lang="ru-RU" sz="3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3176880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452431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ctr"/>
            <a:r>
              <a:rPr lang="ru-RU" sz="7200" b="1" dirty="0">
                <a:latin typeface="Times New Roman" pitchFamily="18" charset="0"/>
                <a:cs typeface="Times New Roman" pitchFamily="18" charset="0"/>
              </a:rPr>
              <a:t>Научно-исследовательская стажировка докторантов </a:t>
            </a:r>
            <a:r>
              <a:rPr lang="ru-RU" sz="7200" b="1" dirty="0" err="1">
                <a:latin typeface="Times New Roman" pitchFamily="18" charset="0"/>
                <a:cs typeface="Times New Roman" pitchFamily="18" charset="0"/>
              </a:rPr>
              <a:t>PhD</a:t>
            </a:r>
            <a:endParaRPr lang="ru-RU" sz="72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01341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563231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/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8.1. Научно-исследовательская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стажировка докторантов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является важной частью учебного процесса. В процессе исследовательской стажировки конкретизируются, закрепляются и углубляются знания докторантов, приобретенные в ходе теоретического обучения.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1921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404664"/>
            <a:ext cx="8352928" cy="62478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/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8.3. 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прохождения научно-исследовательской стажировки докторант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обязан получить в департаменте магистратуры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 докторантуры </a:t>
            </a:r>
            <a:r>
              <a:rPr lang="ru-RU" sz="4000" dirty="0" err="1">
                <a:latin typeface="Times New Roman" pitchFamily="18" charset="0"/>
                <a:cs typeface="Times New Roman" pitchFamily="18" charset="0"/>
              </a:rPr>
              <a:t>ОшГУ</a:t>
            </a:r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: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- индивидуальный план работы;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- направление на научно-исследовательскую стажировку;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sz="4000" dirty="0">
                <a:latin typeface="Times New Roman" pitchFamily="18" charset="0"/>
                <a:cs typeface="Times New Roman" pitchFamily="18" charset="0"/>
              </a:rPr>
              <a:t>- форму отчета по научно-исследовательской стажировке</a:t>
            </a:r>
            <a:r>
              <a:rPr lang="ru-RU" dirty="0"/>
              <a:t>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9541644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404664"/>
            <a:ext cx="8712968" cy="609397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1" algn="just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8.5.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Научно-исследовательская стажировка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докторанта проводится </a:t>
            </a:r>
            <a:r>
              <a:rPr lang="ru-RU" sz="3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с целью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изучения новейших теоретических, методологических и технологических достижений отечественной и зарубежной науки, а также закрепления практических навыков научной, профессиональной деятельности, применения современных методов научных исследований, обработки и интерпретации экспериментальных данных в диссертационном исследовании. Содержание	</a:t>
            </a:r>
            <a:r>
              <a:rPr lang="ru-RU" sz="3000" dirty="0" smtClean="0">
                <a:latin typeface="Times New Roman" pitchFamily="18" charset="0"/>
                <a:cs typeface="Times New Roman" pitchFamily="18" charset="0"/>
              </a:rPr>
              <a:t>научно-исследовательской стажировки  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определяется темой докторской диссертации(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PhD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146725953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360</Words>
  <Application>Microsoft Office PowerPoint</Application>
  <PresentationFormat>Экран (4:3)</PresentationFormat>
  <Paragraphs>26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Научно-исследовательская работа докторантов PhD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12</cp:revision>
  <dcterms:created xsi:type="dcterms:W3CDTF">2022-02-26T09:03:04Z</dcterms:created>
  <dcterms:modified xsi:type="dcterms:W3CDTF">2022-07-11T08:55:12Z</dcterms:modified>
</cp:coreProperties>
</file>