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66" r:id="rId6"/>
    <p:sldId id="267" r:id="rId7"/>
    <p:sldId id="269" r:id="rId8"/>
    <p:sldId id="270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58326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6600" b="1" dirty="0"/>
              <a:t>Научно-исследовательская работа докторантов </a:t>
            </a:r>
            <a:r>
              <a:rPr lang="ru-RU" sz="6600" b="1" dirty="0" err="1"/>
              <a:t>PhD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02432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8.6.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окончании научно-исследовательской стажировки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докторант представляет в департамент  магистратуры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докторантуры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отчет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утвержденной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форме;</a:t>
            </a:r>
          </a:p>
          <a:p>
            <a:pPr lvl="1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сертификат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произвольного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образца;</a:t>
            </a:r>
          </a:p>
          <a:p>
            <a:pPr lvl="1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транскрипт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количеством присвоенных кредитов ECTS и оценкой за научно-исследовательскую стажировку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6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280920" cy="56938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7.8. Докторанты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течение первых 2-х месяцев обучения под руководством научных руководителей разрабатывают и утверждают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индивидуальные планы работы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которые включают в себя следующие разделы: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Индивидуальный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 по изучению учебных дисциплин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индивидуальный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 научно-исследовательской или экспериментально-исследовательской работы;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прохождения практики, стажировки;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диссертации с обоснованием и структурой;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выполнения диссертации;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научных публикаций.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3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1"/>
            <a:ext cx="8280920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7.9. Индивидуальный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 научно-исследовательской работы составляется на весь период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разбивкой по семестрам и годам.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научно-исследовательской работы утверждают оба научных руководителя докторанта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необходимости индивидуальный план научно-исследовательской работы может ежегодно уточняться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7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12968" cy="53245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7.11.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Индивидуальный план работы докторанта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утверждается решением Ученого Совета университета.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целях организации мониторинга академической деятельности докторанта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индивидуальный план работы передается его научному руководителю, а также хранится в личном деле докторанта в департамента  магистратуры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докторантуры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566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12968" cy="53245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7.11.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Индивидуальный план работы докторанта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утверждается решением Ученого Совета университета. В целях организации мониторинга академической деятельности докторанта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индивидуальный план работы передается его научному руководителю, а также хранится в личном деле докторанта в департамента  магистратуры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докторантуры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768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Научно-исследовательская стажировка докторантов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PhD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13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8.1. Научно-исследовательская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стажировка докторантов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является важной частью учебного процесса. В процессе исследовательской стажировки конкретизируются, закрепляются и углубляются знания докторантов, приобретенные в ходе теоретического обучения.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2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62478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8.3.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прохождения научно-исследовательской стажировки докторант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обязан получить в департаменте магистратуры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докторантуры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индивидуальный план работы;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направление на научно-исследовательскую стажировку;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форму отчета по научно-исследовательской стажировке</a:t>
            </a:r>
            <a:r>
              <a:rPr lang="ru-RU" dirty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5416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60939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8.5.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Научно-исследовательская стажировка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докторанта проводится </a:t>
            </a:r>
            <a:r>
              <a:rPr lang="ru-R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изучения новейших теоретических, методологических и технологических достижений отечественной и зарубежной науки, а также закрепления практических навыков научной, профессиональной деятельности, применения современных методов научных исследований, обработки и интерпретации экспериментальных данных в диссертационном исследовании. Содержание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научно-исследовательской стажировки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определяется темой докторской диссертации(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7259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360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Научно-исследовательская работа докторантов PhD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</cp:revision>
  <dcterms:created xsi:type="dcterms:W3CDTF">2022-02-26T09:03:04Z</dcterms:created>
  <dcterms:modified xsi:type="dcterms:W3CDTF">2022-07-11T08:55:12Z</dcterms:modified>
</cp:coreProperties>
</file>