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8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9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6" r:id="rId2"/>
    <p:sldMasterId id="2147483828" r:id="rId3"/>
    <p:sldMasterId id="2147483840" r:id="rId4"/>
    <p:sldMasterId id="2147483852" r:id="rId5"/>
    <p:sldMasterId id="2147483864" r:id="rId6"/>
    <p:sldMasterId id="2147483876" r:id="rId7"/>
    <p:sldMasterId id="2147483888" r:id="rId8"/>
    <p:sldMasterId id="2147483900" r:id="rId9"/>
    <p:sldMasterId id="2147483912" r:id="rId10"/>
  </p:sldMasterIdLst>
  <p:notesMasterIdLst>
    <p:notesMasterId r:id="rId24"/>
  </p:notesMasterIdLst>
  <p:sldIdLst>
    <p:sldId id="450" r:id="rId11"/>
    <p:sldId id="453" r:id="rId12"/>
    <p:sldId id="261" r:id="rId13"/>
    <p:sldId id="432" r:id="rId14"/>
    <p:sldId id="272" r:id="rId15"/>
    <p:sldId id="444" r:id="rId16"/>
    <p:sldId id="389" r:id="rId17"/>
    <p:sldId id="416" r:id="rId18"/>
    <p:sldId id="319" r:id="rId19"/>
    <p:sldId id="410" r:id="rId20"/>
    <p:sldId id="448" r:id="rId21"/>
    <p:sldId id="449" r:id="rId22"/>
    <p:sldId id="451" r:id="rId23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759" autoAdjust="0"/>
    <p:restoredTop sz="92627" autoAdjust="0"/>
  </p:normalViewPr>
  <p:slideViewPr>
    <p:cSldViewPr>
      <p:cViewPr varScale="1">
        <p:scale>
          <a:sx n="88" d="100"/>
          <a:sy n="88" d="100"/>
        </p:scale>
        <p:origin x="-113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1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019AF4-FC1F-4740-B1E2-28120685989D}" type="doc">
      <dgm:prSet loTypeId="urn:microsoft.com/office/officeart/2005/8/layout/cycle6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063D5C6C-3B95-4BDB-A554-2243D5EEADBB}">
      <dgm:prSet phldrT="[Text]" custT="1"/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Измерение прогресса</a:t>
          </a:r>
          <a:endParaRPr lang="en-US" sz="1600" b="1" dirty="0">
            <a:solidFill>
              <a:schemeClr val="tx1"/>
            </a:solidFill>
          </a:endParaRPr>
        </a:p>
      </dgm:t>
    </dgm:pt>
    <dgm:pt modelId="{4904ADD4-8F4E-47B8-B130-CF750AF32FB8}" type="parTrans" cxnId="{4ED36DB5-33FD-4E5C-B543-BD11CE772CC9}">
      <dgm:prSet/>
      <dgm:spPr/>
      <dgm:t>
        <a:bodyPr/>
        <a:lstStyle/>
        <a:p>
          <a:endParaRPr lang="en-US"/>
        </a:p>
      </dgm:t>
    </dgm:pt>
    <dgm:pt modelId="{25E9124C-BCFA-4ED9-99A6-1C62B24E83E4}" type="sibTrans" cxnId="{4ED36DB5-33FD-4E5C-B543-BD11CE772CC9}">
      <dgm:prSet/>
      <dgm:spPr/>
      <dgm:t>
        <a:bodyPr/>
        <a:lstStyle/>
        <a:p>
          <a:endParaRPr lang="en-US"/>
        </a:p>
      </dgm:t>
    </dgm:pt>
    <dgm:pt modelId="{EF2240BE-D081-4CB1-A0A0-FDA363919EBD}">
      <dgm:prSet phldrT="[Text]" custT="1"/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Мотивация обучающихся</a:t>
          </a:r>
          <a:endParaRPr lang="en-US" sz="1600" b="1" dirty="0">
            <a:solidFill>
              <a:schemeClr val="tx1"/>
            </a:solidFill>
          </a:endParaRPr>
        </a:p>
      </dgm:t>
    </dgm:pt>
    <dgm:pt modelId="{54993B1A-0551-4AAF-A149-BD89D29AF045}" type="parTrans" cxnId="{FDE0DE05-5BBB-4C73-BCA5-7747A867AB7D}">
      <dgm:prSet/>
      <dgm:spPr/>
      <dgm:t>
        <a:bodyPr/>
        <a:lstStyle/>
        <a:p>
          <a:endParaRPr lang="en-US"/>
        </a:p>
      </dgm:t>
    </dgm:pt>
    <dgm:pt modelId="{C2925010-23A1-4C7A-B7C5-8AC68DAEA87E}" type="sibTrans" cxnId="{FDE0DE05-5BBB-4C73-BCA5-7747A867AB7D}">
      <dgm:prSet/>
      <dgm:spPr/>
      <dgm:t>
        <a:bodyPr/>
        <a:lstStyle/>
        <a:p>
          <a:endParaRPr lang="en-US"/>
        </a:p>
      </dgm:t>
    </dgm:pt>
    <dgm:pt modelId="{1905F804-C3AA-4B71-A81A-6E842EDAFBAC}">
      <dgm:prSet phldrT="[Text]" custT="1"/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Определение потребностей учителя</a:t>
          </a:r>
          <a:endParaRPr lang="en-US" sz="1600" b="1" dirty="0">
            <a:solidFill>
              <a:schemeClr val="tx1"/>
            </a:solidFill>
          </a:endParaRPr>
        </a:p>
      </dgm:t>
    </dgm:pt>
    <dgm:pt modelId="{7F0E1160-A000-4913-B064-8C23CDD95291}" type="parTrans" cxnId="{3B7718D0-A3AA-4CAE-B320-96B002DF2514}">
      <dgm:prSet/>
      <dgm:spPr/>
      <dgm:t>
        <a:bodyPr/>
        <a:lstStyle/>
        <a:p>
          <a:endParaRPr lang="en-US"/>
        </a:p>
      </dgm:t>
    </dgm:pt>
    <dgm:pt modelId="{21F4C036-D88B-4592-A503-795D05063222}" type="sibTrans" cxnId="{3B7718D0-A3AA-4CAE-B320-96B002DF2514}">
      <dgm:prSet/>
      <dgm:spPr/>
      <dgm:t>
        <a:bodyPr/>
        <a:lstStyle/>
        <a:p>
          <a:endParaRPr lang="en-US"/>
        </a:p>
      </dgm:t>
    </dgm:pt>
    <dgm:pt modelId="{619230DB-FAB2-46ED-A323-2F96268D9060}">
      <dgm:prSet phldrT="[Text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Предоставление эффективной обратной связи</a:t>
          </a:r>
          <a:endParaRPr lang="en-US" b="1" dirty="0">
            <a:solidFill>
              <a:schemeClr val="tx1"/>
            </a:solidFill>
          </a:endParaRPr>
        </a:p>
      </dgm:t>
    </dgm:pt>
    <dgm:pt modelId="{9DC99762-AD53-47BC-AE7C-4048C31B8103}" type="parTrans" cxnId="{A390A962-FC97-4AA1-86F2-04D06A73A6FC}">
      <dgm:prSet/>
      <dgm:spPr/>
      <dgm:t>
        <a:bodyPr/>
        <a:lstStyle/>
        <a:p>
          <a:endParaRPr lang="en-US"/>
        </a:p>
      </dgm:t>
    </dgm:pt>
    <dgm:pt modelId="{978856AB-1C06-4A3A-A663-1D0A4FC24B01}" type="sibTrans" cxnId="{A390A962-FC97-4AA1-86F2-04D06A73A6FC}">
      <dgm:prSet/>
      <dgm:spPr/>
      <dgm:t>
        <a:bodyPr/>
        <a:lstStyle/>
        <a:p>
          <a:endParaRPr lang="en-US"/>
        </a:p>
      </dgm:t>
    </dgm:pt>
    <dgm:pt modelId="{80F9DCB8-3CA1-4D46-9AF7-0322127E512A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k-KZ" sz="1600" b="1" dirty="0" smtClean="0">
              <a:solidFill>
                <a:schemeClr val="tx1"/>
              </a:solidFill>
            </a:rPr>
            <a:t>Оценивание целей обучения</a:t>
          </a:r>
          <a:endParaRPr lang="en-US" sz="1600" b="1" dirty="0">
            <a:solidFill>
              <a:schemeClr val="tx1"/>
            </a:solidFill>
          </a:endParaRPr>
        </a:p>
      </dgm:t>
    </dgm:pt>
    <dgm:pt modelId="{C228D203-CCAF-4A5B-852D-4022C651BA78}" type="parTrans" cxnId="{2024D5F0-AED6-42C7-AEDB-54F6432F309B}">
      <dgm:prSet/>
      <dgm:spPr/>
      <dgm:t>
        <a:bodyPr/>
        <a:lstStyle/>
        <a:p>
          <a:endParaRPr lang="en-US"/>
        </a:p>
      </dgm:t>
    </dgm:pt>
    <dgm:pt modelId="{3E97B6B7-0FB1-45F8-8DC2-32C415555BEA}" type="sibTrans" cxnId="{2024D5F0-AED6-42C7-AEDB-54F6432F309B}">
      <dgm:prSet/>
      <dgm:spPr/>
      <dgm:t>
        <a:bodyPr/>
        <a:lstStyle/>
        <a:p>
          <a:endParaRPr lang="en-US"/>
        </a:p>
      </dgm:t>
    </dgm:pt>
    <dgm:pt modelId="{6E9030B1-488E-4D5F-9A9D-78FFA6996D38}">
      <dgm:prSet phldrT="[Text]" custT="1"/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Самооценивание, взаимооценивание</a:t>
          </a:r>
          <a:endParaRPr lang="en-US" sz="1600" b="1" dirty="0">
            <a:solidFill>
              <a:schemeClr val="tx1"/>
            </a:solidFill>
          </a:endParaRPr>
        </a:p>
      </dgm:t>
    </dgm:pt>
    <dgm:pt modelId="{26A131F9-9B16-477E-85B1-ECD7872F66C2}" type="parTrans" cxnId="{3AD36A4A-B9F1-40D6-A08D-A7A58C405A39}">
      <dgm:prSet/>
      <dgm:spPr/>
      <dgm:t>
        <a:bodyPr/>
        <a:lstStyle/>
        <a:p>
          <a:endParaRPr lang="en-US"/>
        </a:p>
      </dgm:t>
    </dgm:pt>
    <dgm:pt modelId="{0DE47EB9-8585-4872-AA59-EBD5C09AD011}" type="sibTrans" cxnId="{3AD36A4A-B9F1-40D6-A08D-A7A58C405A39}">
      <dgm:prSet/>
      <dgm:spPr/>
      <dgm:t>
        <a:bodyPr/>
        <a:lstStyle/>
        <a:p>
          <a:endParaRPr lang="en-US"/>
        </a:p>
      </dgm:t>
    </dgm:pt>
    <dgm:pt modelId="{0D980E44-9D3C-4C54-99EF-AE1F7BA371E3}" type="pres">
      <dgm:prSet presAssocID="{55019AF4-FC1F-4740-B1E2-28120685989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71A1B5C-DE47-4F17-8936-CA91773DEE54}" type="pres">
      <dgm:prSet presAssocID="{063D5C6C-3B95-4BDB-A554-2243D5EEADBB}" presName="node" presStyleLbl="node1" presStyleIdx="0" presStyleCnt="6" custScaleX="130024" custRadScaleRad="100213" custRadScaleInc="-152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9ED1CB-C221-4417-99F2-5FFF8C6F39D5}" type="pres">
      <dgm:prSet presAssocID="{063D5C6C-3B95-4BDB-A554-2243D5EEADBB}" presName="spNode" presStyleCnt="0"/>
      <dgm:spPr/>
    </dgm:pt>
    <dgm:pt modelId="{0871728B-BF9C-47CE-BF37-DF199608AE93}" type="pres">
      <dgm:prSet presAssocID="{25E9124C-BCFA-4ED9-99A6-1C62B24E83E4}" presName="sibTrans" presStyleLbl="sibTrans1D1" presStyleIdx="0" presStyleCnt="6"/>
      <dgm:spPr/>
      <dgm:t>
        <a:bodyPr/>
        <a:lstStyle/>
        <a:p>
          <a:endParaRPr lang="en-GB"/>
        </a:p>
      </dgm:t>
    </dgm:pt>
    <dgm:pt modelId="{5072297D-C7F6-4862-A061-D4A9C356F21E}" type="pres">
      <dgm:prSet presAssocID="{EF2240BE-D081-4CB1-A0A0-FDA363919EBD}" presName="node" presStyleLbl="node1" presStyleIdx="1" presStyleCnt="6" custScaleX="14158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70EF31-D480-420B-A75B-C9E28AA10A7A}" type="pres">
      <dgm:prSet presAssocID="{EF2240BE-D081-4CB1-A0A0-FDA363919EBD}" presName="spNode" presStyleCnt="0"/>
      <dgm:spPr/>
    </dgm:pt>
    <dgm:pt modelId="{CBC1ECBE-FAAC-4552-A880-3E40DA000621}" type="pres">
      <dgm:prSet presAssocID="{C2925010-23A1-4C7A-B7C5-8AC68DAEA87E}" presName="sibTrans" presStyleLbl="sibTrans1D1" presStyleIdx="1" presStyleCnt="6"/>
      <dgm:spPr/>
      <dgm:t>
        <a:bodyPr/>
        <a:lstStyle/>
        <a:p>
          <a:endParaRPr lang="en-GB"/>
        </a:p>
      </dgm:t>
    </dgm:pt>
    <dgm:pt modelId="{B4017676-15D8-4697-BA62-B26CBC5F4691}" type="pres">
      <dgm:prSet presAssocID="{1905F804-C3AA-4B71-A81A-6E842EDAFBAC}" presName="node" presStyleLbl="node1" presStyleIdx="2" presStyleCnt="6" custScaleX="157216" custScaleY="116110" custRadScaleRad="97356" custRadScaleInc="-3959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9B2F5C-D0BC-4491-A34E-0E9F01A6F234}" type="pres">
      <dgm:prSet presAssocID="{1905F804-C3AA-4B71-A81A-6E842EDAFBAC}" presName="spNode" presStyleCnt="0"/>
      <dgm:spPr/>
    </dgm:pt>
    <dgm:pt modelId="{0EA05EE5-CA38-4B85-AF56-2B777AC551FA}" type="pres">
      <dgm:prSet presAssocID="{21F4C036-D88B-4592-A503-795D05063222}" presName="sibTrans" presStyleLbl="sibTrans1D1" presStyleIdx="2" presStyleCnt="6"/>
      <dgm:spPr/>
      <dgm:t>
        <a:bodyPr/>
        <a:lstStyle/>
        <a:p>
          <a:endParaRPr lang="en-GB"/>
        </a:p>
      </dgm:t>
    </dgm:pt>
    <dgm:pt modelId="{61C34FB6-C438-401D-B77A-5E0706D4C61E}" type="pres">
      <dgm:prSet presAssocID="{6E9030B1-488E-4D5F-9A9D-78FFA6996D38}" presName="node" presStyleLbl="node1" presStyleIdx="3" presStyleCnt="6" custScaleX="157350" custScaleY="119930" custRadScaleRad="94711" custRadScaleInc="175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FED367-F82D-4024-834E-C164C4442966}" type="pres">
      <dgm:prSet presAssocID="{6E9030B1-488E-4D5F-9A9D-78FFA6996D38}" presName="spNode" presStyleCnt="0"/>
      <dgm:spPr/>
    </dgm:pt>
    <dgm:pt modelId="{1A7129B5-533A-467F-8AF2-C477EA3E8C03}" type="pres">
      <dgm:prSet presAssocID="{0DE47EB9-8585-4872-AA59-EBD5C09AD011}" presName="sibTrans" presStyleLbl="sibTrans1D1" presStyleIdx="3" presStyleCnt="6"/>
      <dgm:spPr/>
      <dgm:t>
        <a:bodyPr/>
        <a:lstStyle/>
        <a:p>
          <a:endParaRPr lang="en-GB"/>
        </a:p>
      </dgm:t>
    </dgm:pt>
    <dgm:pt modelId="{54E5B2C6-AD48-4A83-8DE6-12FC83406987}" type="pres">
      <dgm:prSet presAssocID="{619230DB-FAB2-46ED-A323-2F96268D9060}" presName="node" presStyleLbl="node1" presStyleIdx="4" presStyleCnt="6" custScaleX="121212" custScaleY="109439" custRadScaleRad="97998" custRadScaleInc="294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7669AB-73B6-4662-BF1C-DC227D56C5F2}" type="pres">
      <dgm:prSet presAssocID="{619230DB-FAB2-46ED-A323-2F96268D9060}" presName="spNode" presStyleCnt="0"/>
      <dgm:spPr/>
    </dgm:pt>
    <dgm:pt modelId="{C12A0132-5ECC-46F1-861F-BF5E69D9AF7D}" type="pres">
      <dgm:prSet presAssocID="{978856AB-1C06-4A3A-A663-1D0A4FC24B01}" presName="sibTrans" presStyleLbl="sibTrans1D1" presStyleIdx="4" presStyleCnt="6"/>
      <dgm:spPr/>
      <dgm:t>
        <a:bodyPr/>
        <a:lstStyle/>
        <a:p>
          <a:endParaRPr lang="en-GB"/>
        </a:p>
      </dgm:t>
    </dgm:pt>
    <dgm:pt modelId="{24B8B200-9291-457C-90D6-298934603A52}" type="pres">
      <dgm:prSet presAssocID="{80F9DCB8-3CA1-4D46-9AF7-0322127E512A}" presName="node" presStyleLbl="node1" presStyleIdx="5" presStyleCnt="6" custScaleX="139287" custScaleY="1148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DDED68-3C52-4297-85B5-F48A84C9A86D}" type="pres">
      <dgm:prSet presAssocID="{80F9DCB8-3CA1-4D46-9AF7-0322127E512A}" presName="spNode" presStyleCnt="0"/>
      <dgm:spPr/>
    </dgm:pt>
    <dgm:pt modelId="{E678170A-BA63-4F37-BD5C-E54A4C767707}" type="pres">
      <dgm:prSet presAssocID="{3E97B6B7-0FB1-45F8-8DC2-32C415555BEA}" presName="sibTrans" presStyleLbl="sibTrans1D1" presStyleIdx="5" presStyleCnt="6"/>
      <dgm:spPr/>
      <dgm:t>
        <a:bodyPr/>
        <a:lstStyle/>
        <a:p>
          <a:endParaRPr lang="en-GB"/>
        </a:p>
      </dgm:t>
    </dgm:pt>
  </dgm:ptLst>
  <dgm:cxnLst>
    <dgm:cxn modelId="{2024D5F0-AED6-42C7-AEDB-54F6432F309B}" srcId="{55019AF4-FC1F-4740-B1E2-28120685989D}" destId="{80F9DCB8-3CA1-4D46-9AF7-0322127E512A}" srcOrd="5" destOrd="0" parTransId="{C228D203-CCAF-4A5B-852D-4022C651BA78}" sibTransId="{3E97B6B7-0FB1-45F8-8DC2-32C415555BEA}"/>
    <dgm:cxn modelId="{939726B3-1186-4F2D-AA75-EFEAFA8EBE6B}" type="presOf" srcId="{21F4C036-D88B-4592-A503-795D05063222}" destId="{0EA05EE5-CA38-4B85-AF56-2B777AC551FA}" srcOrd="0" destOrd="0" presId="urn:microsoft.com/office/officeart/2005/8/layout/cycle6"/>
    <dgm:cxn modelId="{52D95201-C871-4935-8C86-42DA6DD4A88B}" type="presOf" srcId="{25E9124C-BCFA-4ED9-99A6-1C62B24E83E4}" destId="{0871728B-BF9C-47CE-BF37-DF199608AE93}" srcOrd="0" destOrd="0" presId="urn:microsoft.com/office/officeart/2005/8/layout/cycle6"/>
    <dgm:cxn modelId="{9267D6CB-5C87-400C-8331-F82A3385DAEE}" type="presOf" srcId="{3E97B6B7-0FB1-45F8-8DC2-32C415555BEA}" destId="{E678170A-BA63-4F37-BD5C-E54A4C767707}" srcOrd="0" destOrd="0" presId="urn:microsoft.com/office/officeart/2005/8/layout/cycle6"/>
    <dgm:cxn modelId="{F1F3A3D8-3E2A-42F0-AB43-9CF249E88482}" type="presOf" srcId="{978856AB-1C06-4A3A-A663-1D0A4FC24B01}" destId="{C12A0132-5ECC-46F1-861F-BF5E69D9AF7D}" srcOrd="0" destOrd="0" presId="urn:microsoft.com/office/officeart/2005/8/layout/cycle6"/>
    <dgm:cxn modelId="{4ED36DB5-33FD-4E5C-B543-BD11CE772CC9}" srcId="{55019AF4-FC1F-4740-B1E2-28120685989D}" destId="{063D5C6C-3B95-4BDB-A554-2243D5EEADBB}" srcOrd="0" destOrd="0" parTransId="{4904ADD4-8F4E-47B8-B130-CF750AF32FB8}" sibTransId="{25E9124C-BCFA-4ED9-99A6-1C62B24E83E4}"/>
    <dgm:cxn modelId="{812E8912-B691-487F-9856-A41B84EB4E73}" type="presOf" srcId="{80F9DCB8-3CA1-4D46-9AF7-0322127E512A}" destId="{24B8B200-9291-457C-90D6-298934603A52}" srcOrd="0" destOrd="0" presId="urn:microsoft.com/office/officeart/2005/8/layout/cycle6"/>
    <dgm:cxn modelId="{46C5A54B-B6D6-4349-86EE-66D671562431}" type="presOf" srcId="{EF2240BE-D081-4CB1-A0A0-FDA363919EBD}" destId="{5072297D-C7F6-4862-A061-D4A9C356F21E}" srcOrd="0" destOrd="0" presId="urn:microsoft.com/office/officeart/2005/8/layout/cycle6"/>
    <dgm:cxn modelId="{D7C470BC-838F-410C-B4A6-8FB98AC3F61C}" type="presOf" srcId="{063D5C6C-3B95-4BDB-A554-2243D5EEADBB}" destId="{971A1B5C-DE47-4F17-8936-CA91773DEE54}" srcOrd="0" destOrd="0" presId="urn:microsoft.com/office/officeart/2005/8/layout/cycle6"/>
    <dgm:cxn modelId="{B06E661E-3901-4F2E-AD92-6FDF9FBFC00A}" type="presOf" srcId="{55019AF4-FC1F-4740-B1E2-28120685989D}" destId="{0D980E44-9D3C-4C54-99EF-AE1F7BA371E3}" srcOrd="0" destOrd="0" presId="urn:microsoft.com/office/officeart/2005/8/layout/cycle6"/>
    <dgm:cxn modelId="{A390A962-FC97-4AA1-86F2-04D06A73A6FC}" srcId="{55019AF4-FC1F-4740-B1E2-28120685989D}" destId="{619230DB-FAB2-46ED-A323-2F96268D9060}" srcOrd="4" destOrd="0" parTransId="{9DC99762-AD53-47BC-AE7C-4048C31B8103}" sibTransId="{978856AB-1C06-4A3A-A663-1D0A4FC24B01}"/>
    <dgm:cxn modelId="{FDE0DE05-5BBB-4C73-BCA5-7747A867AB7D}" srcId="{55019AF4-FC1F-4740-B1E2-28120685989D}" destId="{EF2240BE-D081-4CB1-A0A0-FDA363919EBD}" srcOrd="1" destOrd="0" parTransId="{54993B1A-0551-4AAF-A149-BD89D29AF045}" sibTransId="{C2925010-23A1-4C7A-B7C5-8AC68DAEA87E}"/>
    <dgm:cxn modelId="{3AD36A4A-B9F1-40D6-A08D-A7A58C405A39}" srcId="{55019AF4-FC1F-4740-B1E2-28120685989D}" destId="{6E9030B1-488E-4D5F-9A9D-78FFA6996D38}" srcOrd="3" destOrd="0" parTransId="{26A131F9-9B16-477E-85B1-ECD7872F66C2}" sibTransId="{0DE47EB9-8585-4872-AA59-EBD5C09AD011}"/>
    <dgm:cxn modelId="{D3A2A89F-FEEB-427A-999E-E4BCC078C127}" type="presOf" srcId="{0DE47EB9-8585-4872-AA59-EBD5C09AD011}" destId="{1A7129B5-533A-467F-8AF2-C477EA3E8C03}" srcOrd="0" destOrd="0" presId="urn:microsoft.com/office/officeart/2005/8/layout/cycle6"/>
    <dgm:cxn modelId="{77D497B4-094C-47F3-948D-5D9DA4E1075D}" type="presOf" srcId="{619230DB-FAB2-46ED-A323-2F96268D9060}" destId="{54E5B2C6-AD48-4A83-8DE6-12FC83406987}" srcOrd="0" destOrd="0" presId="urn:microsoft.com/office/officeart/2005/8/layout/cycle6"/>
    <dgm:cxn modelId="{607320E8-D4A8-4AEE-A648-FB65E65EC8AA}" type="presOf" srcId="{C2925010-23A1-4C7A-B7C5-8AC68DAEA87E}" destId="{CBC1ECBE-FAAC-4552-A880-3E40DA000621}" srcOrd="0" destOrd="0" presId="urn:microsoft.com/office/officeart/2005/8/layout/cycle6"/>
    <dgm:cxn modelId="{3B7718D0-A3AA-4CAE-B320-96B002DF2514}" srcId="{55019AF4-FC1F-4740-B1E2-28120685989D}" destId="{1905F804-C3AA-4B71-A81A-6E842EDAFBAC}" srcOrd="2" destOrd="0" parTransId="{7F0E1160-A000-4913-B064-8C23CDD95291}" sibTransId="{21F4C036-D88B-4592-A503-795D05063222}"/>
    <dgm:cxn modelId="{AD1DC5C0-72CA-4D31-AF6F-DD21D25ADB1B}" type="presOf" srcId="{1905F804-C3AA-4B71-A81A-6E842EDAFBAC}" destId="{B4017676-15D8-4697-BA62-B26CBC5F4691}" srcOrd="0" destOrd="0" presId="urn:microsoft.com/office/officeart/2005/8/layout/cycle6"/>
    <dgm:cxn modelId="{FEE8235C-421A-460A-838F-502279D365BE}" type="presOf" srcId="{6E9030B1-488E-4D5F-9A9D-78FFA6996D38}" destId="{61C34FB6-C438-401D-B77A-5E0706D4C61E}" srcOrd="0" destOrd="0" presId="urn:microsoft.com/office/officeart/2005/8/layout/cycle6"/>
    <dgm:cxn modelId="{6F7C8DC4-7E51-4EF8-906D-057A670D6AED}" type="presParOf" srcId="{0D980E44-9D3C-4C54-99EF-AE1F7BA371E3}" destId="{971A1B5C-DE47-4F17-8936-CA91773DEE54}" srcOrd="0" destOrd="0" presId="urn:microsoft.com/office/officeart/2005/8/layout/cycle6"/>
    <dgm:cxn modelId="{33AABEED-8050-4727-A0D8-AC47F306F2B1}" type="presParOf" srcId="{0D980E44-9D3C-4C54-99EF-AE1F7BA371E3}" destId="{879ED1CB-C221-4417-99F2-5FFF8C6F39D5}" srcOrd="1" destOrd="0" presId="urn:microsoft.com/office/officeart/2005/8/layout/cycle6"/>
    <dgm:cxn modelId="{D2FB2301-D760-413E-80E6-EEC8A71D1B64}" type="presParOf" srcId="{0D980E44-9D3C-4C54-99EF-AE1F7BA371E3}" destId="{0871728B-BF9C-47CE-BF37-DF199608AE93}" srcOrd="2" destOrd="0" presId="urn:microsoft.com/office/officeart/2005/8/layout/cycle6"/>
    <dgm:cxn modelId="{48CCD5AD-6C75-48BC-A50D-AB0B4431FCB8}" type="presParOf" srcId="{0D980E44-9D3C-4C54-99EF-AE1F7BA371E3}" destId="{5072297D-C7F6-4862-A061-D4A9C356F21E}" srcOrd="3" destOrd="0" presId="urn:microsoft.com/office/officeart/2005/8/layout/cycle6"/>
    <dgm:cxn modelId="{C27477CA-D3D0-4FF6-99DD-6B25D5E0501C}" type="presParOf" srcId="{0D980E44-9D3C-4C54-99EF-AE1F7BA371E3}" destId="{1E70EF31-D480-420B-A75B-C9E28AA10A7A}" srcOrd="4" destOrd="0" presId="urn:microsoft.com/office/officeart/2005/8/layout/cycle6"/>
    <dgm:cxn modelId="{FDF335B7-BD60-4D28-B227-71CEBD2B8B0C}" type="presParOf" srcId="{0D980E44-9D3C-4C54-99EF-AE1F7BA371E3}" destId="{CBC1ECBE-FAAC-4552-A880-3E40DA000621}" srcOrd="5" destOrd="0" presId="urn:microsoft.com/office/officeart/2005/8/layout/cycle6"/>
    <dgm:cxn modelId="{24C18419-9204-4CA4-878B-15053BC22459}" type="presParOf" srcId="{0D980E44-9D3C-4C54-99EF-AE1F7BA371E3}" destId="{B4017676-15D8-4697-BA62-B26CBC5F4691}" srcOrd="6" destOrd="0" presId="urn:microsoft.com/office/officeart/2005/8/layout/cycle6"/>
    <dgm:cxn modelId="{5CE1E39F-8A64-473C-9F43-2414A9A06E93}" type="presParOf" srcId="{0D980E44-9D3C-4C54-99EF-AE1F7BA371E3}" destId="{269B2F5C-D0BC-4491-A34E-0E9F01A6F234}" srcOrd="7" destOrd="0" presId="urn:microsoft.com/office/officeart/2005/8/layout/cycle6"/>
    <dgm:cxn modelId="{24681177-81C1-4A2D-800E-B12893E8EC65}" type="presParOf" srcId="{0D980E44-9D3C-4C54-99EF-AE1F7BA371E3}" destId="{0EA05EE5-CA38-4B85-AF56-2B777AC551FA}" srcOrd="8" destOrd="0" presId="urn:microsoft.com/office/officeart/2005/8/layout/cycle6"/>
    <dgm:cxn modelId="{B732640A-38DB-4CFB-958C-877155054DD1}" type="presParOf" srcId="{0D980E44-9D3C-4C54-99EF-AE1F7BA371E3}" destId="{61C34FB6-C438-401D-B77A-5E0706D4C61E}" srcOrd="9" destOrd="0" presId="urn:microsoft.com/office/officeart/2005/8/layout/cycle6"/>
    <dgm:cxn modelId="{1E814FCF-9CCC-488A-9C6A-C7AB298E1FB1}" type="presParOf" srcId="{0D980E44-9D3C-4C54-99EF-AE1F7BA371E3}" destId="{6CFED367-F82D-4024-834E-C164C4442966}" srcOrd="10" destOrd="0" presId="urn:microsoft.com/office/officeart/2005/8/layout/cycle6"/>
    <dgm:cxn modelId="{DD88D233-0C5B-4811-8CAE-E8C2EA4FF147}" type="presParOf" srcId="{0D980E44-9D3C-4C54-99EF-AE1F7BA371E3}" destId="{1A7129B5-533A-467F-8AF2-C477EA3E8C03}" srcOrd="11" destOrd="0" presId="urn:microsoft.com/office/officeart/2005/8/layout/cycle6"/>
    <dgm:cxn modelId="{F98519F9-B107-46CE-AAA5-FC1C8478F125}" type="presParOf" srcId="{0D980E44-9D3C-4C54-99EF-AE1F7BA371E3}" destId="{54E5B2C6-AD48-4A83-8DE6-12FC83406987}" srcOrd="12" destOrd="0" presId="urn:microsoft.com/office/officeart/2005/8/layout/cycle6"/>
    <dgm:cxn modelId="{776BC4F8-A3CC-4498-8EA9-B296FBE28CEC}" type="presParOf" srcId="{0D980E44-9D3C-4C54-99EF-AE1F7BA371E3}" destId="{8A7669AB-73B6-4662-BF1C-DC227D56C5F2}" srcOrd="13" destOrd="0" presId="urn:microsoft.com/office/officeart/2005/8/layout/cycle6"/>
    <dgm:cxn modelId="{938C579D-C88A-4132-A351-98E4409CF7F5}" type="presParOf" srcId="{0D980E44-9D3C-4C54-99EF-AE1F7BA371E3}" destId="{C12A0132-5ECC-46F1-861F-BF5E69D9AF7D}" srcOrd="14" destOrd="0" presId="urn:microsoft.com/office/officeart/2005/8/layout/cycle6"/>
    <dgm:cxn modelId="{799C9E54-1BC5-4A3D-98DB-BCD2369F1616}" type="presParOf" srcId="{0D980E44-9D3C-4C54-99EF-AE1F7BA371E3}" destId="{24B8B200-9291-457C-90D6-298934603A52}" srcOrd="15" destOrd="0" presId="urn:microsoft.com/office/officeart/2005/8/layout/cycle6"/>
    <dgm:cxn modelId="{9993A8F7-D309-48CA-AF50-FBB935716E3A}" type="presParOf" srcId="{0D980E44-9D3C-4C54-99EF-AE1F7BA371E3}" destId="{1CDDED68-3C52-4297-85B5-F48A84C9A86D}" srcOrd="16" destOrd="0" presId="urn:microsoft.com/office/officeart/2005/8/layout/cycle6"/>
    <dgm:cxn modelId="{4B7F0CCA-3113-481E-B95F-4C541D47F7E7}" type="presParOf" srcId="{0D980E44-9D3C-4C54-99EF-AE1F7BA371E3}" destId="{E678170A-BA63-4F37-BD5C-E54A4C767707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896B4-5A15-4DA5-825F-855B39D92A7E}" type="doc">
      <dgm:prSet loTypeId="urn:microsoft.com/office/officeart/2005/8/layout/process1" loCatId="process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F1BE435-A085-47ED-80B3-3D6C63080A67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Постоянно осуществляйте </a:t>
          </a:r>
          <a:r>
            <a:rPr lang="ru-RU" sz="1600" b="1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конструктивную обратную связь</a:t>
          </a:r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 и обучите этому учащихся, чтобы они могли оценивать свою работу и работу друг друга. </a:t>
          </a:r>
          <a:endParaRPr lang="ru-RU" sz="1600" dirty="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679DC65B-DD22-4D5F-A845-39778E395385}" type="parTrans" cxnId="{BECC69FD-795E-4CAC-832F-0D71363BC150}">
      <dgm:prSet/>
      <dgm:spPr/>
      <dgm:t>
        <a:bodyPr/>
        <a:lstStyle/>
        <a:p>
          <a:endParaRPr lang="ru-RU"/>
        </a:p>
      </dgm:t>
    </dgm:pt>
    <dgm:pt modelId="{A187EB90-FD4C-4DE0-A9B2-D6642E0A6644}" type="sibTrans" cxnId="{BECC69FD-795E-4CAC-832F-0D71363BC150}">
      <dgm:prSet/>
      <dgm:spPr/>
      <dgm:t>
        <a:bodyPr/>
        <a:lstStyle/>
        <a:p>
          <a:endParaRPr lang="ru-RU"/>
        </a:p>
      </dgm:t>
    </dgm:pt>
    <dgm:pt modelId="{1E9935BA-B141-4A3E-A57D-9A72F4ABEAC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Комментируйте  то, что хорошо, а не то, что неправильно;</a:t>
          </a:r>
        </a:p>
      </dgm:t>
    </dgm:pt>
    <dgm:pt modelId="{1373F003-C3CF-4A24-BC6E-3A81B6AE338A}" type="parTrans" cxnId="{525B9A87-3FB7-4DB5-9AD5-4D1F5BF4B27A}">
      <dgm:prSet/>
      <dgm:spPr/>
      <dgm:t>
        <a:bodyPr/>
        <a:lstStyle/>
        <a:p>
          <a:endParaRPr lang="ru-RU"/>
        </a:p>
      </dgm:t>
    </dgm:pt>
    <dgm:pt modelId="{DAB742D0-DCC0-489F-8C94-922A659AFF79}" type="sibTrans" cxnId="{525B9A87-3FB7-4DB5-9AD5-4D1F5BF4B27A}">
      <dgm:prSet/>
      <dgm:spPr/>
      <dgm:t>
        <a:bodyPr/>
        <a:lstStyle/>
        <a:p>
          <a:endParaRPr lang="ru-RU"/>
        </a:p>
      </dgm:t>
    </dgm:pt>
    <dgm:pt modelId="{DA3889B0-42A1-4553-A0E5-AA34503954E6}">
      <dgm:prSet custT="1"/>
      <dgm:spPr/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Избегайте использования негативных комментариев</a:t>
          </a:r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, включающих критику, иронию, высмеивание ответа учащегося, например: «глупый ответ», «как ты мог до этого додуматься». Такие выражения затрагивают личность учащегося. </a:t>
          </a:r>
        </a:p>
        <a:p>
          <a:pPr algn="just"/>
          <a:endParaRPr lang="ru-RU" sz="1600" dirty="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E6FE04E7-5BA9-4B1C-96C3-139CFC4AC623}" type="parTrans" cxnId="{3B55CC6A-4EDC-4AD9-A739-257C4C11DC0C}">
      <dgm:prSet/>
      <dgm:spPr/>
      <dgm:t>
        <a:bodyPr/>
        <a:lstStyle/>
        <a:p>
          <a:endParaRPr lang="ru-RU"/>
        </a:p>
      </dgm:t>
    </dgm:pt>
    <dgm:pt modelId="{082F3606-9FE5-4FA4-AC82-941FC2587C60}" type="sibTrans" cxnId="{3B55CC6A-4EDC-4AD9-A739-257C4C11DC0C}">
      <dgm:prSet/>
      <dgm:spPr/>
      <dgm:t>
        <a:bodyPr/>
        <a:lstStyle/>
        <a:p>
          <a:endParaRPr lang="ru-RU"/>
        </a:p>
      </dgm:t>
    </dgm:pt>
    <dgm:pt modelId="{98789561-ECC5-4EE0-A7FD-4E6F4616180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Следует избегать слов/: «неверно», «неправильно» - без пояснения, что именно неправильно и что делать дальше, чтобы исправить работу. </a:t>
          </a:r>
          <a:endParaRPr lang="ru-RU" sz="1600" dirty="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A075C737-7C23-4DF6-8F0A-D589FD094DE9}" type="sibTrans" cxnId="{41A3B943-4949-499D-8FC8-6E32F8B15C43}">
      <dgm:prSet/>
      <dgm:spPr/>
      <dgm:t>
        <a:bodyPr/>
        <a:lstStyle/>
        <a:p>
          <a:endParaRPr lang="ru-RU"/>
        </a:p>
      </dgm:t>
    </dgm:pt>
    <dgm:pt modelId="{172907C5-51E0-4EC4-AB26-4E5B5117C122}" type="parTrans" cxnId="{41A3B943-4949-499D-8FC8-6E32F8B15C43}">
      <dgm:prSet/>
      <dgm:spPr/>
      <dgm:t>
        <a:bodyPr/>
        <a:lstStyle/>
        <a:p>
          <a:endParaRPr lang="ru-RU"/>
        </a:p>
      </dgm:t>
    </dgm:pt>
    <dgm:pt modelId="{FDF332CE-E1AE-4400-81AF-5A39670906B2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Дайте рекомендации, каким образом можно исправить недочеты или улучшить ответ</a:t>
          </a:r>
          <a:endParaRPr lang="ru-RU" sz="1600" dirty="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69D27ABA-95AE-47D0-80BD-39526A20DA5B}" type="sibTrans" cxnId="{2D8F734E-5325-46AB-80B1-AFBC425C2E47}">
      <dgm:prSet/>
      <dgm:spPr/>
      <dgm:t>
        <a:bodyPr/>
        <a:lstStyle/>
        <a:p>
          <a:endParaRPr lang="ru-RU"/>
        </a:p>
      </dgm:t>
    </dgm:pt>
    <dgm:pt modelId="{5E928D10-B252-4E46-BE02-DC2E74BE8304}" type="parTrans" cxnId="{2D8F734E-5325-46AB-80B1-AFBC425C2E47}">
      <dgm:prSet/>
      <dgm:spPr/>
      <dgm:t>
        <a:bodyPr/>
        <a:lstStyle/>
        <a:p>
          <a:endParaRPr lang="ru-RU"/>
        </a:p>
      </dgm:t>
    </dgm:pt>
    <dgm:pt modelId="{6A0424C5-6CEA-47B1-86D0-A4D784E3F0F4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Вы можете дать информацию об ошибке по следующим пунктам:</a:t>
          </a:r>
        </a:p>
        <a:p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ее расположение;</a:t>
          </a:r>
        </a:p>
        <a:p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тип ошибки;</a:t>
          </a:r>
        </a:p>
        <a:p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rPr>
            <a:t>необходимые действия для исправления ошибки.</a:t>
          </a:r>
          <a:endParaRPr lang="ru-RU" sz="1600" dirty="0">
            <a:solidFill>
              <a:schemeClr val="tx1"/>
            </a:solidFill>
            <a:latin typeface="Arial Narrow" panose="020B0606020202030204" pitchFamily="34" charset="0"/>
            <a:cs typeface="Times New Roman" panose="02020603050405020304" pitchFamily="18" charset="0"/>
          </a:endParaRPr>
        </a:p>
      </dgm:t>
    </dgm:pt>
    <dgm:pt modelId="{4ABDC965-C434-4BC2-884F-CD227D0A9BAF}" type="parTrans" cxnId="{94AC437D-A116-4B4F-8B8F-A6EEABC132C8}">
      <dgm:prSet/>
      <dgm:spPr/>
      <dgm:t>
        <a:bodyPr/>
        <a:lstStyle/>
        <a:p>
          <a:endParaRPr lang="ru-RU"/>
        </a:p>
      </dgm:t>
    </dgm:pt>
    <dgm:pt modelId="{51B65A2F-0DED-4513-A37F-D98E3D72DAD5}" type="sibTrans" cxnId="{94AC437D-A116-4B4F-8B8F-A6EEABC132C8}">
      <dgm:prSet/>
      <dgm:spPr/>
      <dgm:t>
        <a:bodyPr/>
        <a:lstStyle/>
        <a:p>
          <a:endParaRPr lang="ru-RU"/>
        </a:p>
      </dgm:t>
    </dgm:pt>
    <dgm:pt modelId="{AF0A0C40-5605-417C-BD12-EC438ADBB6CF}" type="pres">
      <dgm:prSet presAssocID="{729896B4-5A15-4DA5-825F-855B39D92A7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A41ECB-D3FE-41B0-9313-C6880FC0A56C}" type="pres">
      <dgm:prSet presAssocID="{0F1BE435-A085-47ED-80B3-3D6C63080A6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0CBCE6-EB1E-4D9C-8722-B710439E2BDF}" type="pres">
      <dgm:prSet presAssocID="{A187EB90-FD4C-4DE0-A9B2-D6642E0A6644}" presName="sibTrans" presStyleLbl="sibTrans2D1" presStyleIdx="0" presStyleCnt="2"/>
      <dgm:spPr/>
      <dgm:t>
        <a:bodyPr/>
        <a:lstStyle/>
        <a:p>
          <a:endParaRPr lang="ru-RU"/>
        </a:p>
      </dgm:t>
    </dgm:pt>
    <dgm:pt modelId="{F012B948-CBB7-4805-9662-48FE690BCDCB}" type="pres">
      <dgm:prSet presAssocID="{A187EB90-FD4C-4DE0-A9B2-D6642E0A6644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788295A0-DA9B-4044-83C2-654D4DD7BD73}" type="pres">
      <dgm:prSet presAssocID="{1E9935BA-B141-4A3E-A57D-9A72F4ABEAC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034DF-1CE7-48B2-B168-EA64459D37DD}" type="pres">
      <dgm:prSet presAssocID="{DAB742D0-DCC0-489F-8C94-922A659AFF79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24E545D-996A-411E-B11A-6CA9B70D8A47}" type="pres">
      <dgm:prSet presAssocID="{DAB742D0-DCC0-489F-8C94-922A659AFF79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F1642CA-6550-47EB-8E8D-DD97A06684E1}" type="pres">
      <dgm:prSet presAssocID="{DA3889B0-42A1-4553-A0E5-AA34503954E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A3B943-4949-499D-8FC8-6E32F8B15C43}" srcId="{0F1BE435-A085-47ED-80B3-3D6C63080A67}" destId="{98789561-ECC5-4EE0-A7FD-4E6F46161804}" srcOrd="0" destOrd="0" parTransId="{172907C5-51E0-4EC4-AB26-4E5B5117C122}" sibTransId="{A075C737-7C23-4DF6-8F0A-D589FD094DE9}"/>
    <dgm:cxn modelId="{B4A8E00D-5C79-431E-AD4A-B09AD5B6805E}" type="presOf" srcId="{729896B4-5A15-4DA5-825F-855B39D92A7E}" destId="{AF0A0C40-5605-417C-BD12-EC438ADBB6CF}" srcOrd="0" destOrd="0" presId="urn:microsoft.com/office/officeart/2005/8/layout/process1"/>
    <dgm:cxn modelId="{396BF403-62BB-4C6A-BD87-31CB71E78CC7}" type="presOf" srcId="{FDF332CE-E1AE-4400-81AF-5A39670906B2}" destId="{788295A0-DA9B-4044-83C2-654D4DD7BD73}" srcOrd="0" destOrd="1" presId="urn:microsoft.com/office/officeart/2005/8/layout/process1"/>
    <dgm:cxn modelId="{FB352C28-07B8-405A-96B3-23EAE4FEE032}" type="presOf" srcId="{98789561-ECC5-4EE0-A7FD-4E6F46161804}" destId="{04A41ECB-D3FE-41B0-9313-C6880FC0A56C}" srcOrd="0" destOrd="1" presId="urn:microsoft.com/office/officeart/2005/8/layout/process1"/>
    <dgm:cxn modelId="{525B9A87-3FB7-4DB5-9AD5-4D1F5BF4B27A}" srcId="{729896B4-5A15-4DA5-825F-855B39D92A7E}" destId="{1E9935BA-B141-4A3E-A57D-9A72F4ABEAC5}" srcOrd="1" destOrd="0" parTransId="{1373F003-C3CF-4A24-BC6E-3A81B6AE338A}" sibTransId="{DAB742D0-DCC0-489F-8C94-922A659AFF79}"/>
    <dgm:cxn modelId="{94AC437D-A116-4B4F-8B8F-A6EEABC132C8}" srcId="{1E9935BA-B141-4A3E-A57D-9A72F4ABEAC5}" destId="{6A0424C5-6CEA-47B1-86D0-A4D784E3F0F4}" srcOrd="1" destOrd="0" parTransId="{4ABDC965-C434-4BC2-884F-CD227D0A9BAF}" sibTransId="{51B65A2F-0DED-4513-A37F-D98E3D72DAD5}"/>
    <dgm:cxn modelId="{0BA88DB9-D291-40AB-B859-59AEF006BD0E}" type="presOf" srcId="{1E9935BA-B141-4A3E-A57D-9A72F4ABEAC5}" destId="{788295A0-DA9B-4044-83C2-654D4DD7BD73}" srcOrd="0" destOrd="0" presId="urn:microsoft.com/office/officeart/2005/8/layout/process1"/>
    <dgm:cxn modelId="{2D8F734E-5325-46AB-80B1-AFBC425C2E47}" srcId="{1E9935BA-B141-4A3E-A57D-9A72F4ABEAC5}" destId="{FDF332CE-E1AE-4400-81AF-5A39670906B2}" srcOrd="0" destOrd="0" parTransId="{5E928D10-B252-4E46-BE02-DC2E74BE8304}" sibTransId="{69D27ABA-95AE-47D0-80BD-39526A20DA5B}"/>
    <dgm:cxn modelId="{99727472-516B-469F-B659-73735B8F5983}" type="presOf" srcId="{A187EB90-FD4C-4DE0-A9B2-D6642E0A6644}" destId="{DE0CBCE6-EB1E-4D9C-8722-B710439E2BDF}" srcOrd="0" destOrd="0" presId="urn:microsoft.com/office/officeart/2005/8/layout/process1"/>
    <dgm:cxn modelId="{98DD560A-37D9-4259-B032-AAFCB8338741}" type="presOf" srcId="{DA3889B0-42A1-4553-A0E5-AA34503954E6}" destId="{9F1642CA-6550-47EB-8E8D-DD97A06684E1}" srcOrd="0" destOrd="0" presId="urn:microsoft.com/office/officeart/2005/8/layout/process1"/>
    <dgm:cxn modelId="{BECC69FD-795E-4CAC-832F-0D71363BC150}" srcId="{729896B4-5A15-4DA5-825F-855B39D92A7E}" destId="{0F1BE435-A085-47ED-80B3-3D6C63080A67}" srcOrd="0" destOrd="0" parTransId="{679DC65B-DD22-4D5F-A845-39778E395385}" sibTransId="{A187EB90-FD4C-4DE0-A9B2-D6642E0A6644}"/>
    <dgm:cxn modelId="{C54855F0-C41B-4270-865C-154D6584E220}" type="presOf" srcId="{DAB742D0-DCC0-489F-8C94-922A659AFF79}" destId="{124E545D-996A-411E-B11A-6CA9B70D8A47}" srcOrd="1" destOrd="0" presId="urn:microsoft.com/office/officeart/2005/8/layout/process1"/>
    <dgm:cxn modelId="{9967317F-73B6-416D-80D6-6EA7B999F4B6}" type="presOf" srcId="{0F1BE435-A085-47ED-80B3-3D6C63080A67}" destId="{04A41ECB-D3FE-41B0-9313-C6880FC0A56C}" srcOrd="0" destOrd="0" presId="urn:microsoft.com/office/officeart/2005/8/layout/process1"/>
    <dgm:cxn modelId="{307102E9-8985-4455-AAEB-EC1D1F2A4D35}" type="presOf" srcId="{6A0424C5-6CEA-47B1-86D0-A4D784E3F0F4}" destId="{788295A0-DA9B-4044-83C2-654D4DD7BD73}" srcOrd="0" destOrd="2" presId="urn:microsoft.com/office/officeart/2005/8/layout/process1"/>
    <dgm:cxn modelId="{3B55CC6A-4EDC-4AD9-A739-257C4C11DC0C}" srcId="{729896B4-5A15-4DA5-825F-855B39D92A7E}" destId="{DA3889B0-42A1-4553-A0E5-AA34503954E6}" srcOrd="2" destOrd="0" parTransId="{E6FE04E7-5BA9-4B1C-96C3-139CFC4AC623}" sibTransId="{082F3606-9FE5-4FA4-AC82-941FC2587C60}"/>
    <dgm:cxn modelId="{5E272312-E11E-429A-B360-7D4CA61078D4}" type="presOf" srcId="{A187EB90-FD4C-4DE0-A9B2-D6642E0A6644}" destId="{F012B948-CBB7-4805-9662-48FE690BCDCB}" srcOrd="1" destOrd="0" presId="urn:microsoft.com/office/officeart/2005/8/layout/process1"/>
    <dgm:cxn modelId="{12857BF3-8B3D-4C86-A067-42A3C504B37D}" type="presOf" srcId="{DAB742D0-DCC0-489F-8C94-922A659AFF79}" destId="{C40034DF-1CE7-48B2-B168-EA64459D37DD}" srcOrd="0" destOrd="0" presId="urn:microsoft.com/office/officeart/2005/8/layout/process1"/>
    <dgm:cxn modelId="{7F6CA82B-EF34-4963-8AF6-6BCC54D77897}" type="presParOf" srcId="{AF0A0C40-5605-417C-BD12-EC438ADBB6CF}" destId="{04A41ECB-D3FE-41B0-9313-C6880FC0A56C}" srcOrd="0" destOrd="0" presId="urn:microsoft.com/office/officeart/2005/8/layout/process1"/>
    <dgm:cxn modelId="{FD7325FC-ED75-46E1-A476-99D5BA725A9A}" type="presParOf" srcId="{AF0A0C40-5605-417C-BD12-EC438ADBB6CF}" destId="{DE0CBCE6-EB1E-4D9C-8722-B710439E2BDF}" srcOrd="1" destOrd="0" presId="urn:microsoft.com/office/officeart/2005/8/layout/process1"/>
    <dgm:cxn modelId="{C423A75B-C8CD-4997-B9AF-4332F2085BCA}" type="presParOf" srcId="{DE0CBCE6-EB1E-4D9C-8722-B710439E2BDF}" destId="{F012B948-CBB7-4805-9662-48FE690BCDCB}" srcOrd="0" destOrd="0" presId="urn:microsoft.com/office/officeart/2005/8/layout/process1"/>
    <dgm:cxn modelId="{FAA0CBF0-AAAD-4396-9A22-CFDFD573C7A5}" type="presParOf" srcId="{AF0A0C40-5605-417C-BD12-EC438ADBB6CF}" destId="{788295A0-DA9B-4044-83C2-654D4DD7BD73}" srcOrd="2" destOrd="0" presId="urn:microsoft.com/office/officeart/2005/8/layout/process1"/>
    <dgm:cxn modelId="{D36D5790-C8B8-45ED-9F17-2C2E54A3B7C7}" type="presParOf" srcId="{AF0A0C40-5605-417C-BD12-EC438ADBB6CF}" destId="{C40034DF-1CE7-48B2-B168-EA64459D37DD}" srcOrd="3" destOrd="0" presId="urn:microsoft.com/office/officeart/2005/8/layout/process1"/>
    <dgm:cxn modelId="{0820AFA4-E5E6-4308-9EFE-70C185F362C1}" type="presParOf" srcId="{C40034DF-1CE7-48B2-B168-EA64459D37DD}" destId="{124E545D-996A-411E-B11A-6CA9B70D8A47}" srcOrd="0" destOrd="0" presId="urn:microsoft.com/office/officeart/2005/8/layout/process1"/>
    <dgm:cxn modelId="{DB8F8A56-979B-41C1-A3BB-22DEC76E31C6}" type="presParOf" srcId="{AF0A0C40-5605-417C-BD12-EC438ADBB6CF}" destId="{9F1642CA-6550-47EB-8E8D-DD97A06684E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1C9373-6D65-451D-B8FF-C5A1EFFA664C}" type="doc">
      <dgm:prSet loTypeId="urn:microsoft.com/office/officeart/2005/8/layout/bProcess4" loCatId="process" qsTypeId="urn:microsoft.com/office/officeart/2005/8/quickstyle/simple1#2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CFE2F5C-67ED-4CCD-97E7-412CDCF7B1E2}">
      <dgm:prSet phldrT="[Текст]" custT="1"/>
      <dgm:spPr>
        <a:xfrm>
          <a:off x="2759" y="27815"/>
          <a:ext cx="1497508" cy="89850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предоставляется на действия/результаты </a:t>
          </a:r>
          <a:r>
            <a:rPr lang="ru-RU" sz="1400" dirty="0" smtClean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деятельности, </a:t>
          </a:r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а не на его личность</a:t>
          </a:r>
        </a:p>
      </dgm:t>
    </dgm:pt>
    <dgm:pt modelId="{CCB69B17-75B9-4CDC-AA32-3B89711C5AF8}" type="parTrans" cxnId="{AADE6D23-0AC1-4430-BF70-E9D1A2B50BD5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481C9D48-7850-4B42-9134-9E332296C3ED}" type="sibTrans" cxnId="{AADE6D23-0AC1-4430-BF70-E9D1A2B50BD5}">
      <dgm:prSet/>
      <dgm:spPr>
        <a:xfrm rot="5400000">
          <a:off x="-249478" y="744045"/>
          <a:ext cx="1113305" cy="134775"/>
        </a:xfr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2A9BD4D1-E2BF-42A5-A2C8-95A2D786F4EB}">
      <dgm:prSet custT="1"/>
      <dgm:spPr>
        <a:xfrm>
          <a:off x="2759" y="1150947"/>
          <a:ext cx="1497508" cy="89850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основывается на конкретной информации, фактах и </a:t>
          </a:r>
          <a:r>
            <a:rPr lang="ru-RU" sz="1400" dirty="0" smtClean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данных</a:t>
          </a:r>
          <a:endParaRPr lang="ru-RU" sz="1400" dirty="0">
            <a:solidFill>
              <a:srgbClr val="1F497D">
                <a:hueOff val="0"/>
                <a:satOff val="0"/>
                <a:lumOff val="0"/>
                <a:alphaOff val="0"/>
              </a:srgbClr>
            </a:solidFill>
            <a:latin typeface="Arial Narrow" pitchFamily="34" charset="0"/>
            <a:ea typeface="+mn-ea"/>
            <a:cs typeface="Arial" pitchFamily="34" charset="0"/>
          </a:endParaRPr>
        </a:p>
      </dgm:t>
    </dgm:pt>
    <dgm:pt modelId="{1994099A-33CE-420B-BA62-A842975A41B6}" type="parTrans" cxnId="{88BF467F-D3DC-4E33-A8B0-DBA8039936FA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62AFDE0C-E7FD-4729-A1E5-54BF7FEAF2FB}" type="sibTrans" cxnId="{88BF467F-D3DC-4E33-A8B0-DBA8039936FA}">
      <dgm:prSet/>
      <dgm:spPr>
        <a:xfrm rot="5400000">
          <a:off x="-249478" y="1867177"/>
          <a:ext cx="1113305" cy="134775"/>
        </a:xfr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1645C5A7-F8C2-4004-8BF0-AE721FD79E73}">
      <dgm:prSet custT="1"/>
      <dgm:spPr>
        <a:xfrm>
          <a:off x="2759" y="2274078"/>
          <a:ext cx="1497508" cy="89850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исключает субъективность и предвзятость (навешивание ярлыков, оценка, сравнение и др.)   </a:t>
          </a:r>
        </a:p>
      </dgm:t>
    </dgm:pt>
    <dgm:pt modelId="{A1ED9779-D998-41A2-A7FF-74B1683217BD}" type="parTrans" cxnId="{73C1B72D-BA85-4BA1-AF54-3314DA060298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00073EA8-33A4-4861-B4D2-BA5E551A0D32}" type="sibTrans" cxnId="{73C1B72D-BA85-4BA1-AF54-3314DA060298}">
      <dgm:prSet/>
      <dgm:spPr>
        <a:xfrm>
          <a:off x="312087" y="2428742"/>
          <a:ext cx="1981860" cy="134775"/>
        </a:xfr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98EB4118-7D14-49C6-86AE-5500CB362313}">
      <dgm:prSet custT="1"/>
      <dgm:spPr>
        <a:xfrm>
          <a:off x="1994445" y="1150947"/>
          <a:ext cx="1497508" cy="89850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предоставляется по поводу конкретного действия и ситуации сразу по завершении</a:t>
          </a:r>
        </a:p>
      </dgm:t>
    </dgm:pt>
    <dgm:pt modelId="{FDC0D474-C2E3-473C-91B0-D9C9701F8FCA}" type="parTrans" cxnId="{FD1A90AB-87E3-4C47-8348-23A88C17869B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5997ECC7-75C3-44D9-A2B3-2249130ED1C2}" type="sibTrans" cxnId="{FD1A90AB-87E3-4C47-8348-23A88C17869B}">
      <dgm:prSet/>
      <dgm:spPr>
        <a:xfrm rot="16200000">
          <a:off x="1742207" y="744045"/>
          <a:ext cx="1113305" cy="134775"/>
        </a:xfr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538286A8-1B3C-4D6C-B0C1-352CA500F34E}">
      <dgm:prSet custT="1"/>
      <dgm:spPr>
        <a:xfrm>
          <a:off x="1994445" y="27815"/>
          <a:ext cx="1497508" cy="89850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предоставляет информацию, данные, результаты наблюдений и рекомендации не предполагая готовых  советов и решений  </a:t>
          </a:r>
        </a:p>
      </dgm:t>
    </dgm:pt>
    <dgm:pt modelId="{6F08CA42-A6D3-4391-BCFC-8D91076DE352}" type="parTrans" cxnId="{614D8774-5B88-4743-8858-67175CE1F0C3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D50BCEF7-7455-4E2D-ABCB-1524348632A3}" type="sibTrans" cxnId="{614D8774-5B88-4743-8858-67175CE1F0C3}">
      <dgm:prSet/>
      <dgm:spPr>
        <a:xfrm>
          <a:off x="2303773" y="182479"/>
          <a:ext cx="1981860" cy="134775"/>
        </a:xfr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9616A322-9782-4824-BFBB-E30E55F563AC}">
      <dgm:prSet custT="1"/>
      <dgm:spPr>
        <a:xfrm>
          <a:off x="3986132" y="27815"/>
          <a:ext cx="1497508" cy="89850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предоставляет </a:t>
          </a:r>
          <a:r>
            <a:rPr lang="ru-RU" sz="1400" dirty="0" smtClean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выбор </a:t>
          </a:r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в принятии </a:t>
          </a:r>
          <a:r>
            <a:rPr lang="ru-RU" sz="1400" dirty="0" smtClean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решений, </a:t>
          </a:r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исходя из собственных возможностей и потребностей</a:t>
          </a:r>
        </a:p>
      </dgm:t>
    </dgm:pt>
    <dgm:pt modelId="{D1BBAFDB-6DF2-4A89-A01D-B36D82BF50C1}" type="parTrans" cxnId="{989B6376-270B-4B76-96CC-5AC412116740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701C2B9B-7A18-407D-8CAE-7059FC697AA0}" type="sibTrans" cxnId="{989B6376-270B-4B76-96CC-5AC412116740}">
      <dgm:prSet/>
      <dgm:spPr>
        <a:xfrm rot="5400000">
          <a:off x="3733894" y="744045"/>
          <a:ext cx="1113305" cy="134775"/>
        </a:xfr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F8D7B9D4-289C-4E84-8815-B67414039A69}">
      <dgm:prSet custT="1"/>
      <dgm:spPr>
        <a:xfrm>
          <a:off x="3986132" y="1150947"/>
          <a:ext cx="1497508" cy="89850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 smtClean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включает </a:t>
          </a:r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только ту информацию, которая будет полезна и может быть </a:t>
          </a:r>
          <a:r>
            <a:rPr lang="ru-RU" sz="1400" dirty="0" smtClean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использована</a:t>
          </a:r>
          <a:endParaRPr lang="ru-RU" sz="1400" dirty="0">
            <a:solidFill>
              <a:srgbClr val="1F497D">
                <a:hueOff val="0"/>
                <a:satOff val="0"/>
                <a:lumOff val="0"/>
                <a:alphaOff val="0"/>
              </a:srgbClr>
            </a:solidFill>
            <a:latin typeface="Arial Narrow" pitchFamily="34" charset="0"/>
            <a:ea typeface="+mn-ea"/>
            <a:cs typeface="Arial" pitchFamily="34" charset="0"/>
          </a:endParaRPr>
        </a:p>
      </dgm:t>
    </dgm:pt>
    <dgm:pt modelId="{20FD001D-E7D6-4DD3-B8F7-3DC9C5D5CBDE}" type="parTrans" cxnId="{1ED9F740-9E9D-424D-A5D3-03F7FDCC405A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7B4F5E9E-9BE4-4948-8C88-B459DAA834F8}" type="sibTrans" cxnId="{1ED9F740-9E9D-424D-A5D3-03F7FDCC405A}">
      <dgm:prSet/>
      <dgm:spPr>
        <a:xfrm rot="5400000">
          <a:off x="3733894" y="1867177"/>
          <a:ext cx="1113305" cy="134775"/>
        </a:xfr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1544EC54-0671-4AE2-BAD4-352E21488923}">
      <dgm:prSet custT="1"/>
      <dgm:spPr>
        <a:xfrm>
          <a:off x="3986132" y="2274078"/>
          <a:ext cx="1497508" cy="89850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завершается благодарностью за возможность сотрудничества и получения опыта</a:t>
          </a:r>
        </a:p>
      </dgm:t>
    </dgm:pt>
    <dgm:pt modelId="{A2A3DA93-3815-4D65-9ED7-77FD05363D83}" type="parTrans" cxnId="{20A71D16-7AA5-4F7D-9B1F-CA10DF6223A4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0A7606CE-83FC-4478-913D-A6D8E03EDEB3}" type="sibTrans" cxnId="{20A71D16-7AA5-4F7D-9B1F-CA10DF6223A4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15BCC345-DE22-4337-A822-A69982F61E95}">
      <dgm:prSet custT="1"/>
      <dgm:spPr>
        <a:xfrm>
          <a:off x="1994445" y="2274078"/>
          <a:ext cx="1497508" cy="89850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1F497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начинается с описания положительных сторон </a:t>
          </a:r>
          <a:r>
            <a:rPr lang="ru-RU" sz="1400" dirty="0" smtClean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Arial Narrow" pitchFamily="34" charset="0"/>
              <a:ea typeface="+mn-ea"/>
              <a:cs typeface="Arial" pitchFamily="34" charset="0"/>
            </a:rPr>
            <a:t>деятельности</a:t>
          </a:r>
          <a:endParaRPr lang="ru-RU" sz="1400" dirty="0">
            <a:solidFill>
              <a:srgbClr val="1F497D">
                <a:hueOff val="0"/>
                <a:satOff val="0"/>
                <a:lumOff val="0"/>
                <a:alphaOff val="0"/>
              </a:srgbClr>
            </a:solidFill>
            <a:latin typeface="Arial Narrow" pitchFamily="34" charset="0"/>
            <a:ea typeface="+mn-ea"/>
            <a:cs typeface="Arial" pitchFamily="34" charset="0"/>
          </a:endParaRPr>
        </a:p>
      </dgm:t>
    </dgm:pt>
    <dgm:pt modelId="{21772B6B-1445-42CB-BE92-944D8ADD3FBE}" type="parTrans" cxnId="{E5D5AC9B-8839-451F-87D2-BEA03920DD44}">
      <dgm:prSet/>
      <dgm:spPr/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EE319CDC-F108-4799-BBF0-A04452C9216D}" type="sibTrans" cxnId="{E5D5AC9B-8839-451F-87D2-BEA03920DD44}">
      <dgm:prSet/>
      <dgm:spPr>
        <a:xfrm rot="16200000">
          <a:off x="1742207" y="1867177"/>
          <a:ext cx="1113305" cy="134775"/>
        </a:xfr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 sz="1400">
            <a:latin typeface="Arial Narrow" pitchFamily="34" charset="0"/>
            <a:cs typeface="Arial" pitchFamily="34" charset="0"/>
          </a:endParaRPr>
        </a:p>
      </dgm:t>
    </dgm:pt>
    <dgm:pt modelId="{E128956E-ED9A-45E1-B754-27BA618494EA}" type="pres">
      <dgm:prSet presAssocID="{711C9373-6D65-451D-B8FF-C5A1EFFA664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84DD2D5-33FA-4500-9678-05567B427672}" type="pres">
      <dgm:prSet presAssocID="{7CFE2F5C-67ED-4CCD-97E7-412CDCF7B1E2}" presName="compNode" presStyleCnt="0"/>
      <dgm:spPr/>
    </dgm:pt>
    <dgm:pt modelId="{F4A5E137-8909-4D8A-8AE4-A1DA477DDFDB}" type="pres">
      <dgm:prSet presAssocID="{7CFE2F5C-67ED-4CCD-97E7-412CDCF7B1E2}" presName="dummyConnPt" presStyleCnt="0"/>
      <dgm:spPr/>
    </dgm:pt>
    <dgm:pt modelId="{99BE7088-94E4-4F6D-8DFF-F8C65A9B9D49}" type="pres">
      <dgm:prSet presAssocID="{7CFE2F5C-67ED-4CCD-97E7-412CDCF7B1E2}" presName="node" presStyleLbl="node1" presStyleIdx="0" presStyleCnt="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0619CE6A-3350-4181-BF6C-3BBB53B10441}" type="pres">
      <dgm:prSet presAssocID="{481C9D48-7850-4B42-9134-9E332296C3ED}" presName="sibTrans" presStyleLbl="bgSibTrans2D1" presStyleIdx="0" presStyleCnt="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34C9E44-51B0-4A90-BF99-86831BFBEB43}" type="pres">
      <dgm:prSet presAssocID="{2A9BD4D1-E2BF-42A5-A2C8-95A2D786F4EB}" presName="compNode" presStyleCnt="0"/>
      <dgm:spPr/>
    </dgm:pt>
    <dgm:pt modelId="{E6267906-AA52-4E57-8705-BC0E3AF25FA3}" type="pres">
      <dgm:prSet presAssocID="{2A9BD4D1-E2BF-42A5-A2C8-95A2D786F4EB}" presName="dummyConnPt" presStyleCnt="0"/>
      <dgm:spPr/>
    </dgm:pt>
    <dgm:pt modelId="{7BD0EB5E-5049-42BD-B335-EDFC78E7EF9B}" type="pres">
      <dgm:prSet presAssocID="{2A9BD4D1-E2BF-42A5-A2C8-95A2D786F4EB}" presName="node" presStyleLbl="node1" presStyleIdx="1" presStyleCnt="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8CE4A0DA-2DEB-4881-8DE7-2FF5206E3DFF}" type="pres">
      <dgm:prSet presAssocID="{62AFDE0C-E7FD-4729-A1E5-54BF7FEAF2FB}" presName="sibTrans" presStyleLbl="bgSibTrans2D1" presStyleIdx="1" presStyleCnt="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624416C-98CC-4DF6-A797-4BF7C38202D5}" type="pres">
      <dgm:prSet presAssocID="{1645C5A7-F8C2-4004-8BF0-AE721FD79E73}" presName="compNode" presStyleCnt="0"/>
      <dgm:spPr/>
    </dgm:pt>
    <dgm:pt modelId="{6C824DAC-F5D1-45B8-910B-F062ADDA4208}" type="pres">
      <dgm:prSet presAssocID="{1645C5A7-F8C2-4004-8BF0-AE721FD79E73}" presName="dummyConnPt" presStyleCnt="0"/>
      <dgm:spPr/>
    </dgm:pt>
    <dgm:pt modelId="{5048B446-A649-4A9E-A1D4-83FEBCA8A454}" type="pres">
      <dgm:prSet presAssocID="{1645C5A7-F8C2-4004-8BF0-AE721FD79E73}" presName="node" presStyleLbl="node1" presStyleIdx="2" presStyleCnt="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601A83DF-505B-4BAC-BED1-155E43C8FE72}" type="pres">
      <dgm:prSet presAssocID="{00073EA8-33A4-4861-B4D2-BA5E551A0D32}" presName="sibTrans" presStyleLbl="bgSibTrans2D1" presStyleIdx="2" presStyleCnt="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2D43201-1B02-487B-970F-8836AD6BC2C8}" type="pres">
      <dgm:prSet presAssocID="{15BCC345-DE22-4337-A822-A69982F61E95}" presName="compNode" presStyleCnt="0"/>
      <dgm:spPr/>
    </dgm:pt>
    <dgm:pt modelId="{4DCAAB8D-3A56-4E31-8285-F40EC353E2EE}" type="pres">
      <dgm:prSet presAssocID="{15BCC345-DE22-4337-A822-A69982F61E95}" presName="dummyConnPt" presStyleCnt="0"/>
      <dgm:spPr/>
    </dgm:pt>
    <dgm:pt modelId="{8D415E78-74A8-4CE1-BED9-737BE1CA0828}" type="pres">
      <dgm:prSet presAssocID="{15BCC345-DE22-4337-A822-A69982F61E95}" presName="node" presStyleLbl="node1" presStyleIdx="3" presStyleCnt="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95F04DB3-E984-4770-8E26-CA81A3BF8324}" type="pres">
      <dgm:prSet presAssocID="{EE319CDC-F108-4799-BBF0-A04452C9216D}" presName="sibTrans" presStyleLbl="bgSibTrans2D1" presStyleIdx="3" presStyleCnt="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3A07AC9-FA7B-4AD2-9B8A-BA94FAB3850A}" type="pres">
      <dgm:prSet presAssocID="{98EB4118-7D14-49C6-86AE-5500CB362313}" presName="compNode" presStyleCnt="0"/>
      <dgm:spPr/>
    </dgm:pt>
    <dgm:pt modelId="{DCB3C118-1960-41A0-B502-550045A07D4B}" type="pres">
      <dgm:prSet presAssocID="{98EB4118-7D14-49C6-86AE-5500CB362313}" presName="dummyConnPt" presStyleCnt="0"/>
      <dgm:spPr/>
    </dgm:pt>
    <dgm:pt modelId="{4C208A5A-CC45-4FDA-A730-3177360C515A}" type="pres">
      <dgm:prSet presAssocID="{98EB4118-7D14-49C6-86AE-5500CB362313}" presName="node" presStyleLbl="node1" presStyleIdx="4" presStyleCnt="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68ADC63C-0E5C-4580-9F8D-8A2047BE4644}" type="pres">
      <dgm:prSet presAssocID="{5997ECC7-75C3-44D9-A2B3-2249130ED1C2}" presName="sibTrans" presStyleLbl="bgSibTrans2D1" presStyleIdx="4" presStyleCnt="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C2E733A-4F6A-4782-A8C2-C03F96EC68C5}" type="pres">
      <dgm:prSet presAssocID="{538286A8-1B3C-4D6C-B0C1-352CA500F34E}" presName="compNode" presStyleCnt="0"/>
      <dgm:spPr/>
    </dgm:pt>
    <dgm:pt modelId="{C64F664F-4741-48E0-8EA1-2ADF36FCE5DB}" type="pres">
      <dgm:prSet presAssocID="{538286A8-1B3C-4D6C-B0C1-352CA500F34E}" presName="dummyConnPt" presStyleCnt="0"/>
      <dgm:spPr/>
    </dgm:pt>
    <dgm:pt modelId="{83E82AA0-CF12-404F-AEA7-FC027D69AA4E}" type="pres">
      <dgm:prSet presAssocID="{538286A8-1B3C-4D6C-B0C1-352CA500F34E}" presName="node" presStyleLbl="node1" presStyleIdx="5" presStyleCnt="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75E47595-3BFC-4F45-AC59-B2053533FE3D}" type="pres">
      <dgm:prSet presAssocID="{D50BCEF7-7455-4E2D-ABCB-1524348632A3}" presName="sibTrans" presStyleLbl="bgSibTrans2D1" presStyleIdx="5" presStyleCnt="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B6D7E15-6ABD-43F0-BB25-9CB761429692}" type="pres">
      <dgm:prSet presAssocID="{9616A322-9782-4824-BFBB-E30E55F563AC}" presName="compNode" presStyleCnt="0"/>
      <dgm:spPr/>
    </dgm:pt>
    <dgm:pt modelId="{A8AE3476-24AB-44FA-80A2-1D114551DFEF}" type="pres">
      <dgm:prSet presAssocID="{9616A322-9782-4824-BFBB-E30E55F563AC}" presName="dummyConnPt" presStyleCnt="0"/>
      <dgm:spPr/>
    </dgm:pt>
    <dgm:pt modelId="{03F4B196-B062-4C69-9740-093158F2961E}" type="pres">
      <dgm:prSet presAssocID="{9616A322-9782-4824-BFBB-E30E55F563AC}" presName="node" presStyleLbl="node1" presStyleIdx="6" presStyleCnt="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752F65B6-3170-4A42-A644-E291C3776C07}" type="pres">
      <dgm:prSet presAssocID="{701C2B9B-7A18-407D-8CAE-7059FC697AA0}" presName="sibTrans" presStyleLbl="bgSibTrans2D1" presStyleIdx="6" presStyleCnt="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9ACF2661-3611-4CFB-BA1E-ED0479C2FD51}" type="pres">
      <dgm:prSet presAssocID="{F8D7B9D4-289C-4E84-8815-B67414039A69}" presName="compNode" presStyleCnt="0"/>
      <dgm:spPr/>
    </dgm:pt>
    <dgm:pt modelId="{4DB81FFF-AAE5-4AE2-A066-01A46E5C5B08}" type="pres">
      <dgm:prSet presAssocID="{F8D7B9D4-289C-4E84-8815-B67414039A69}" presName="dummyConnPt" presStyleCnt="0"/>
      <dgm:spPr/>
    </dgm:pt>
    <dgm:pt modelId="{F957AD85-B2A0-4135-B41C-5B309199A390}" type="pres">
      <dgm:prSet presAssocID="{F8D7B9D4-289C-4E84-8815-B67414039A69}" presName="node" presStyleLbl="node1" presStyleIdx="7" presStyleCnt="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9989B676-4A1D-4D60-B587-37B9DD345750}" type="pres">
      <dgm:prSet presAssocID="{7B4F5E9E-9BE4-4948-8C88-B459DAA834F8}" presName="sibTrans" presStyleLbl="bgSibTrans2D1" presStyleIdx="7" presStyleCnt="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453049C2-8912-4CE4-96CD-344B027E41B4}" type="pres">
      <dgm:prSet presAssocID="{1544EC54-0671-4AE2-BAD4-352E21488923}" presName="compNode" presStyleCnt="0"/>
      <dgm:spPr/>
    </dgm:pt>
    <dgm:pt modelId="{747E157F-05E0-4EC8-AFC3-314612B11017}" type="pres">
      <dgm:prSet presAssocID="{1544EC54-0671-4AE2-BAD4-352E21488923}" presName="dummyConnPt" presStyleCnt="0"/>
      <dgm:spPr/>
    </dgm:pt>
    <dgm:pt modelId="{9B5E5C33-4D6D-4566-A3FE-9F4E8068B1AC}" type="pres">
      <dgm:prSet presAssocID="{1544EC54-0671-4AE2-BAD4-352E21488923}" presName="node" presStyleLbl="node1" presStyleIdx="8" presStyleCnt="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</dgm:ptLst>
  <dgm:cxnLst>
    <dgm:cxn modelId="{21DC0166-2873-4B8B-95B0-CC805C87E8D7}" type="presOf" srcId="{9616A322-9782-4824-BFBB-E30E55F563AC}" destId="{03F4B196-B062-4C69-9740-093158F2961E}" srcOrd="0" destOrd="0" presId="urn:microsoft.com/office/officeart/2005/8/layout/bProcess4"/>
    <dgm:cxn modelId="{0332CA76-5C86-4B6A-BC8A-7AB057B8B1BB}" type="presOf" srcId="{62AFDE0C-E7FD-4729-A1E5-54BF7FEAF2FB}" destId="{8CE4A0DA-2DEB-4881-8DE7-2FF5206E3DFF}" srcOrd="0" destOrd="0" presId="urn:microsoft.com/office/officeart/2005/8/layout/bProcess4"/>
    <dgm:cxn modelId="{E5D5AC9B-8839-451F-87D2-BEA03920DD44}" srcId="{711C9373-6D65-451D-B8FF-C5A1EFFA664C}" destId="{15BCC345-DE22-4337-A822-A69982F61E95}" srcOrd="3" destOrd="0" parTransId="{21772B6B-1445-42CB-BE92-944D8ADD3FBE}" sibTransId="{EE319CDC-F108-4799-BBF0-A04452C9216D}"/>
    <dgm:cxn modelId="{88BF467F-D3DC-4E33-A8B0-DBA8039936FA}" srcId="{711C9373-6D65-451D-B8FF-C5A1EFFA664C}" destId="{2A9BD4D1-E2BF-42A5-A2C8-95A2D786F4EB}" srcOrd="1" destOrd="0" parTransId="{1994099A-33CE-420B-BA62-A842975A41B6}" sibTransId="{62AFDE0C-E7FD-4729-A1E5-54BF7FEAF2FB}"/>
    <dgm:cxn modelId="{73C1B72D-BA85-4BA1-AF54-3314DA060298}" srcId="{711C9373-6D65-451D-B8FF-C5A1EFFA664C}" destId="{1645C5A7-F8C2-4004-8BF0-AE721FD79E73}" srcOrd="2" destOrd="0" parTransId="{A1ED9779-D998-41A2-A7FF-74B1683217BD}" sibTransId="{00073EA8-33A4-4861-B4D2-BA5E551A0D32}"/>
    <dgm:cxn modelId="{FB7108BC-296D-4F2F-8FED-98F78361A30A}" type="presOf" srcId="{98EB4118-7D14-49C6-86AE-5500CB362313}" destId="{4C208A5A-CC45-4FDA-A730-3177360C515A}" srcOrd="0" destOrd="0" presId="urn:microsoft.com/office/officeart/2005/8/layout/bProcess4"/>
    <dgm:cxn modelId="{B5A3B547-F266-4D72-A536-FA0A5B6BA9D0}" type="presOf" srcId="{F8D7B9D4-289C-4E84-8815-B67414039A69}" destId="{F957AD85-B2A0-4135-B41C-5B309199A390}" srcOrd="0" destOrd="0" presId="urn:microsoft.com/office/officeart/2005/8/layout/bProcess4"/>
    <dgm:cxn modelId="{ACC5C3D1-3822-4FC1-81EB-B23B4BE6E7A8}" type="presOf" srcId="{7B4F5E9E-9BE4-4948-8C88-B459DAA834F8}" destId="{9989B676-4A1D-4D60-B587-37B9DD345750}" srcOrd="0" destOrd="0" presId="urn:microsoft.com/office/officeart/2005/8/layout/bProcess4"/>
    <dgm:cxn modelId="{8F9AEF73-1E47-47C8-BBAA-A399B6220C2D}" type="presOf" srcId="{538286A8-1B3C-4D6C-B0C1-352CA500F34E}" destId="{83E82AA0-CF12-404F-AEA7-FC027D69AA4E}" srcOrd="0" destOrd="0" presId="urn:microsoft.com/office/officeart/2005/8/layout/bProcess4"/>
    <dgm:cxn modelId="{51195C6B-88C7-4F79-8325-252FF0C4841D}" type="presOf" srcId="{00073EA8-33A4-4861-B4D2-BA5E551A0D32}" destId="{601A83DF-505B-4BAC-BED1-155E43C8FE72}" srcOrd="0" destOrd="0" presId="urn:microsoft.com/office/officeart/2005/8/layout/bProcess4"/>
    <dgm:cxn modelId="{7EB51891-FCA1-4CF9-B80A-6792116DFA3E}" type="presOf" srcId="{2A9BD4D1-E2BF-42A5-A2C8-95A2D786F4EB}" destId="{7BD0EB5E-5049-42BD-B335-EDFC78E7EF9B}" srcOrd="0" destOrd="0" presId="urn:microsoft.com/office/officeart/2005/8/layout/bProcess4"/>
    <dgm:cxn modelId="{86C40658-F0A1-4101-999F-7A82D367EED0}" type="presOf" srcId="{EE319CDC-F108-4799-BBF0-A04452C9216D}" destId="{95F04DB3-E984-4770-8E26-CA81A3BF8324}" srcOrd="0" destOrd="0" presId="urn:microsoft.com/office/officeart/2005/8/layout/bProcess4"/>
    <dgm:cxn modelId="{6088D7B5-2998-4E3A-8384-F5D2735E6A94}" type="presOf" srcId="{1544EC54-0671-4AE2-BAD4-352E21488923}" destId="{9B5E5C33-4D6D-4566-A3FE-9F4E8068B1AC}" srcOrd="0" destOrd="0" presId="urn:microsoft.com/office/officeart/2005/8/layout/bProcess4"/>
    <dgm:cxn modelId="{1ED9F740-9E9D-424D-A5D3-03F7FDCC405A}" srcId="{711C9373-6D65-451D-B8FF-C5A1EFFA664C}" destId="{F8D7B9D4-289C-4E84-8815-B67414039A69}" srcOrd="7" destOrd="0" parTransId="{20FD001D-E7D6-4DD3-B8F7-3DC9C5D5CBDE}" sibTransId="{7B4F5E9E-9BE4-4948-8C88-B459DAA834F8}"/>
    <dgm:cxn modelId="{614D8774-5B88-4743-8858-67175CE1F0C3}" srcId="{711C9373-6D65-451D-B8FF-C5A1EFFA664C}" destId="{538286A8-1B3C-4D6C-B0C1-352CA500F34E}" srcOrd="5" destOrd="0" parTransId="{6F08CA42-A6D3-4391-BCFC-8D91076DE352}" sibTransId="{D50BCEF7-7455-4E2D-ABCB-1524348632A3}"/>
    <dgm:cxn modelId="{989B6376-270B-4B76-96CC-5AC412116740}" srcId="{711C9373-6D65-451D-B8FF-C5A1EFFA664C}" destId="{9616A322-9782-4824-BFBB-E30E55F563AC}" srcOrd="6" destOrd="0" parTransId="{D1BBAFDB-6DF2-4A89-A01D-B36D82BF50C1}" sibTransId="{701C2B9B-7A18-407D-8CAE-7059FC697AA0}"/>
    <dgm:cxn modelId="{20A71D16-7AA5-4F7D-9B1F-CA10DF6223A4}" srcId="{711C9373-6D65-451D-B8FF-C5A1EFFA664C}" destId="{1544EC54-0671-4AE2-BAD4-352E21488923}" srcOrd="8" destOrd="0" parTransId="{A2A3DA93-3815-4D65-9ED7-77FD05363D83}" sibTransId="{0A7606CE-83FC-4478-913D-A6D8E03EDEB3}"/>
    <dgm:cxn modelId="{C2488C70-26C0-4CFA-B313-0CBF4FADBC67}" type="presOf" srcId="{D50BCEF7-7455-4E2D-ABCB-1524348632A3}" destId="{75E47595-3BFC-4F45-AC59-B2053533FE3D}" srcOrd="0" destOrd="0" presId="urn:microsoft.com/office/officeart/2005/8/layout/bProcess4"/>
    <dgm:cxn modelId="{D271F622-3F49-45B9-908C-5579962B9617}" type="presOf" srcId="{1645C5A7-F8C2-4004-8BF0-AE721FD79E73}" destId="{5048B446-A649-4A9E-A1D4-83FEBCA8A454}" srcOrd="0" destOrd="0" presId="urn:microsoft.com/office/officeart/2005/8/layout/bProcess4"/>
    <dgm:cxn modelId="{FD1A90AB-87E3-4C47-8348-23A88C17869B}" srcId="{711C9373-6D65-451D-B8FF-C5A1EFFA664C}" destId="{98EB4118-7D14-49C6-86AE-5500CB362313}" srcOrd="4" destOrd="0" parTransId="{FDC0D474-C2E3-473C-91B0-D9C9701F8FCA}" sibTransId="{5997ECC7-75C3-44D9-A2B3-2249130ED1C2}"/>
    <dgm:cxn modelId="{8CB8C1BB-45A8-4832-AC5F-CD709C212354}" type="presOf" srcId="{701C2B9B-7A18-407D-8CAE-7059FC697AA0}" destId="{752F65B6-3170-4A42-A644-E291C3776C07}" srcOrd="0" destOrd="0" presId="urn:microsoft.com/office/officeart/2005/8/layout/bProcess4"/>
    <dgm:cxn modelId="{604F55BE-D2EE-4F5C-9244-61869186EB1D}" type="presOf" srcId="{5997ECC7-75C3-44D9-A2B3-2249130ED1C2}" destId="{68ADC63C-0E5C-4580-9F8D-8A2047BE4644}" srcOrd="0" destOrd="0" presId="urn:microsoft.com/office/officeart/2005/8/layout/bProcess4"/>
    <dgm:cxn modelId="{5BBF0863-9855-4626-97DE-CBD6470301BC}" type="presOf" srcId="{711C9373-6D65-451D-B8FF-C5A1EFFA664C}" destId="{E128956E-ED9A-45E1-B754-27BA618494EA}" srcOrd="0" destOrd="0" presId="urn:microsoft.com/office/officeart/2005/8/layout/bProcess4"/>
    <dgm:cxn modelId="{47D1E8D1-B44A-4B13-94A2-D2DB3C50C6EE}" type="presOf" srcId="{15BCC345-DE22-4337-A822-A69982F61E95}" destId="{8D415E78-74A8-4CE1-BED9-737BE1CA0828}" srcOrd="0" destOrd="0" presId="urn:microsoft.com/office/officeart/2005/8/layout/bProcess4"/>
    <dgm:cxn modelId="{903065DF-4509-4612-B296-DB79BDD80639}" type="presOf" srcId="{481C9D48-7850-4B42-9134-9E332296C3ED}" destId="{0619CE6A-3350-4181-BF6C-3BBB53B10441}" srcOrd="0" destOrd="0" presId="urn:microsoft.com/office/officeart/2005/8/layout/bProcess4"/>
    <dgm:cxn modelId="{AADE6D23-0AC1-4430-BF70-E9D1A2B50BD5}" srcId="{711C9373-6D65-451D-B8FF-C5A1EFFA664C}" destId="{7CFE2F5C-67ED-4CCD-97E7-412CDCF7B1E2}" srcOrd="0" destOrd="0" parTransId="{CCB69B17-75B9-4CDC-AA32-3B89711C5AF8}" sibTransId="{481C9D48-7850-4B42-9134-9E332296C3ED}"/>
    <dgm:cxn modelId="{F31B3E8B-0427-42B4-9B4F-64FFB6850DA8}" type="presOf" srcId="{7CFE2F5C-67ED-4CCD-97E7-412CDCF7B1E2}" destId="{99BE7088-94E4-4F6D-8DFF-F8C65A9B9D49}" srcOrd="0" destOrd="0" presId="urn:microsoft.com/office/officeart/2005/8/layout/bProcess4"/>
    <dgm:cxn modelId="{4D8FEA11-083B-42C2-B247-2FEDF112F52B}" type="presParOf" srcId="{E128956E-ED9A-45E1-B754-27BA618494EA}" destId="{284DD2D5-33FA-4500-9678-05567B427672}" srcOrd="0" destOrd="0" presId="urn:microsoft.com/office/officeart/2005/8/layout/bProcess4"/>
    <dgm:cxn modelId="{CC1C3655-5E88-48EA-A8E0-0CE7F06AB964}" type="presParOf" srcId="{284DD2D5-33FA-4500-9678-05567B427672}" destId="{F4A5E137-8909-4D8A-8AE4-A1DA477DDFDB}" srcOrd="0" destOrd="0" presId="urn:microsoft.com/office/officeart/2005/8/layout/bProcess4"/>
    <dgm:cxn modelId="{E63FFC24-888C-43B1-A9BD-B71E2A3250DB}" type="presParOf" srcId="{284DD2D5-33FA-4500-9678-05567B427672}" destId="{99BE7088-94E4-4F6D-8DFF-F8C65A9B9D49}" srcOrd="1" destOrd="0" presId="urn:microsoft.com/office/officeart/2005/8/layout/bProcess4"/>
    <dgm:cxn modelId="{53A99E57-EB85-4475-BBDF-0B54E1AE542F}" type="presParOf" srcId="{E128956E-ED9A-45E1-B754-27BA618494EA}" destId="{0619CE6A-3350-4181-BF6C-3BBB53B10441}" srcOrd="1" destOrd="0" presId="urn:microsoft.com/office/officeart/2005/8/layout/bProcess4"/>
    <dgm:cxn modelId="{208096B0-7352-4A7E-A885-E1D665922CC8}" type="presParOf" srcId="{E128956E-ED9A-45E1-B754-27BA618494EA}" destId="{134C9E44-51B0-4A90-BF99-86831BFBEB43}" srcOrd="2" destOrd="0" presId="urn:microsoft.com/office/officeart/2005/8/layout/bProcess4"/>
    <dgm:cxn modelId="{22747D54-EFC4-4285-97ED-893B927A2636}" type="presParOf" srcId="{134C9E44-51B0-4A90-BF99-86831BFBEB43}" destId="{E6267906-AA52-4E57-8705-BC0E3AF25FA3}" srcOrd="0" destOrd="0" presId="urn:microsoft.com/office/officeart/2005/8/layout/bProcess4"/>
    <dgm:cxn modelId="{DB484AE7-3A6A-43AB-8670-7A37F137E64C}" type="presParOf" srcId="{134C9E44-51B0-4A90-BF99-86831BFBEB43}" destId="{7BD0EB5E-5049-42BD-B335-EDFC78E7EF9B}" srcOrd="1" destOrd="0" presId="urn:microsoft.com/office/officeart/2005/8/layout/bProcess4"/>
    <dgm:cxn modelId="{21A8CFD1-F041-4B78-8AFE-96423ED566A1}" type="presParOf" srcId="{E128956E-ED9A-45E1-B754-27BA618494EA}" destId="{8CE4A0DA-2DEB-4881-8DE7-2FF5206E3DFF}" srcOrd="3" destOrd="0" presId="urn:microsoft.com/office/officeart/2005/8/layout/bProcess4"/>
    <dgm:cxn modelId="{1B5B01E3-B982-4805-A4AD-5F9C72591756}" type="presParOf" srcId="{E128956E-ED9A-45E1-B754-27BA618494EA}" destId="{6624416C-98CC-4DF6-A797-4BF7C38202D5}" srcOrd="4" destOrd="0" presId="urn:microsoft.com/office/officeart/2005/8/layout/bProcess4"/>
    <dgm:cxn modelId="{421B6B71-0C1B-4B0C-A7FE-BAE6F47DF66A}" type="presParOf" srcId="{6624416C-98CC-4DF6-A797-4BF7C38202D5}" destId="{6C824DAC-F5D1-45B8-910B-F062ADDA4208}" srcOrd="0" destOrd="0" presId="urn:microsoft.com/office/officeart/2005/8/layout/bProcess4"/>
    <dgm:cxn modelId="{2F43D50D-8B7A-475C-AED1-ADC1A07D30B5}" type="presParOf" srcId="{6624416C-98CC-4DF6-A797-4BF7C38202D5}" destId="{5048B446-A649-4A9E-A1D4-83FEBCA8A454}" srcOrd="1" destOrd="0" presId="urn:microsoft.com/office/officeart/2005/8/layout/bProcess4"/>
    <dgm:cxn modelId="{D1E01BE6-2EB6-43E7-9C36-D565575FDE76}" type="presParOf" srcId="{E128956E-ED9A-45E1-B754-27BA618494EA}" destId="{601A83DF-505B-4BAC-BED1-155E43C8FE72}" srcOrd="5" destOrd="0" presId="urn:microsoft.com/office/officeart/2005/8/layout/bProcess4"/>
    <dgm:cxn modelId="{855781FE-F9DF-4FD6-8C38-D6EE79137F5C}" type="presParOf" srcId="{E128956E-ED9A-45E1-B754-27BA618494EA}" destId="{32D43201-1B02-487B-970F-8836AD6BC2C8}" srcOrd="6" destOrd="0" presId="urn:microsoft.com/office/officeart/2005/8/layout/bProcess4"/>
    <dgm:cxn modelId="{64E62847-B4C6-40DA-9B73-1CA86D5A03EB}" type="presParOf" srcId="{32D43201-1B02-487B-970F-8836AD6BC2C8}" destId="{4DCAAB8D-3A56-4E31-8285-F40EC353E2EE}" srcOrd="0" destOrd="0" presId="urn:microsoft.com/office/officeart/2005/8/layout/bProcess4"/>
    <dgm:cxn modelId="{AF33E59C-6328-491B-B1B2-0F62CB06F2B4}" type="presParOf" srcId="{32D43201-1B02-487B-970F-8836AD6BC2C8}" destId="{8D415E78-74A8-4CE1-BED9-737BE1CA0828}" srcOrd="1" destOrd="0" presId="urn:microsoft.com/office/officeart/2005/8/layout/bProcess4"/>
    <dgm:cxn modelId="{9649349B-D5A3-41CB-9B7D-49D14B2FF054}" type="presParOf" srcId="{E128956E-ED9A-45E1-B754-27BA618494EA}" destId="{95F04DB3-E984-4770-8E26-CA81A3BF8324}" srcOrd="7" destOrd="0" presId="urn:microsoft.com/office/officeart/2005/8/layout/bProcess4"/>
    <dgm:cxn modelId="{F35A96D2-C40B-4554-8F83-04A1F0C48B5E}" type="presParOf" srcId="{E128956E-ED9A-45E1-B754-27BA618494EA}" destId="{63A07AC9-FA7B-4AD2-9B8A-BA94FAB3850A}" srcOrd="8" destOrd="0" presId="urn:microsoft.com/office/officeart/2005/8/layout/bProcess4"/>
    <dgm:cxn modelId="{D4FD52C6-374E-4AFB-B53A-9E6A03704D60}" type="presParOf" srcId="{63A07AC9-FA7B-4AD2-9B8A-BA94FAB3850A}" destId="{DCB3C118-1960-41A0-B502-550045A07D4B}" srcOrd="0" destOrd="0" presId="urn:microsoft.com/office/officeart/2005/8/layout/bProcess4"/>
    <dgm:cxn modelId="{5BC456E5-C7D9-4CF9-A98D-853429CB803D}" type="presParOf" srcId="{63A07AC9-FA7B-4AD2-9B8A-BA94FAB3850A}" destId="{4C208A5A-CC45-4FDA-A730-3177360C515A}" srcOrd="1" destOrd="0" presId="urn:microsoft.com/office/officeart/2005/8/layout/bProcess4"/>
    <dgm:cxn modelId="{CC9CC6ED-C31D-43C9-AA1D-994A3BBA92B1}" type="presParOf" srcId="{E128956E-ED9A-45E1-B754-27BA618494EA}" destId="{68ADC63C-0E5C-4580-9F8D-8A2047BE4644}" srcOrd="9" destOrd="0" presId="urn:microsoft.com/office/officeart/2005/8/layout/bProcess4"/>
    <dgm:cxn modelId="{30E1D93E-6303-4BFF-B2A3-84B0FCFF2349}" type="presParOf" srcId="{E128956E-ED9A-45E1-B754-27BA618494EA}" destId="{5C2E733A-4F6A-4782-A8C2-C03F96EC68C5}" srcOrd="10" destOrd="0" presId="urn:microsoft.com/office/officeart/2005/8/layout/bProcess4"/>
    <dgm:cxn modelId="{391A42E0-D720-41EC-9471-195809E09B84}" type="presParOf" srcId="{5C2E733A-4F6A-4782-A8C2-C03F96EC68C5}" destId="{C64F664F-4741-48E0-8EA1-2ADF36FCE5DB}" srcOrd="0" destOrd="0" presId="urn:microsoft.com/office/officeart/2005/8/layout/bProcess4"/>
    <dgm:cxn modelId="{72BF02D5-0DAD-4834-9754-5A897503374B}" type="presParOf" srcId="{5C2E733A-4F6A-4782-A8C2-C03F96EC68C5}" destId="{83E82AA0-CF12-404F-AEA7-FC027D69AA4E}" srcOrd="1" destOrd="0" presId="urn:microsoft.com/office/officeart/2005/8/layout/bProcess4"/>
    <dgm:cxn modelId="{0F9CC0C5-5FDF-4907-B3D3-0D22A55722C9}" type="presParOf" srcId="{E128956E-ED9A-45E1-B754-27BA618494EA}" destId="{75E47595-3BFC-4F45-AC59-B2053533FE3D}" srcOrd="11" destOrd="0" presId="urn:microsoft.com/office/officeart/2005/8/layout/bProcess4"/>
    <dgm:cxn modelId="{FEACB514-5227-4031-B07D-FC02B1B7E5DA}" type="presParOf" srcId="{E128956E-ED9A-45E1-B754-27BA618494EA}" destId="{BB6D7E15-6ABD-43F0-BB25-9CB761429692}" srcOrd="12" destOrd="0" presId="urn:microsoft.com/office/officeart/2005/8/layout/bProcess4"/>
    <dgm:cxn modelId="{88B9779B-18B7-4FAA-9E5D-4760AC5F693F}" type="presParOf" srcId="{BB6D7E15-6ABD-43F0-BB25-9CB761429692}" destId="{A8AE3476-24AB-44FA-80A2-1D114551DFEF}" srcOrd="0" destOrd="0" presId="urn:microsoft.com/office/officeart/2005/8/layout/bProcess4"/>
    <dgm:cxn modelId="{1EEB611A-4CB7-4523-87B7-7EB8030C22F7}" type="presParOf" srcId="{BB6D7E15-6ABD-43F0-BB25-9CB761429692}" destId="{03F4B196-B062-4C69-9740-093158F2961E}" srcOrd="1" destOrd="0" presId="urn:microsoft.com/office/officeart/2005/8/layout/bProcess4"/>
    <dgm:cxn modelId="{0D7D6A9F-9C8D-4AD2-AAF3-98E50DBA5E31}" type="presParOf" srcId="{E128956E-ED9A-45E1-B754-27BA618494EA}" destId="{752F65B6-3170-4A42-A644-E291C3776C07}" srcOrd="13" destOrd="0" presId="urn:microsoft.com/office/officeart/2005/8/layout/bProcess4"/>
    <dgm:cxn modelId="{2EB88382-1043-46C8-97DF-FE9C216FD0CD}" type="presParOf" srcId="{E128956E-ED9A-45E1-B754-27BA618494EA}" destId="{9ACF2661-3611-4CFB-BA1E-ED0479C2FD51}" srcOrd="14" destOrd="0" presId="urn:microsoft.com/office/officeart/2005/8/layout/bProcess4"/>
    <dgm:cxn modelId="{D562C6DA-3445-4D65-AED2-B91201FF0C8F}" type="presParOf" srcId="{9ACF2661-3611-4CFB-BA1E-ED0479C2FD51}" destId="{4DB81FFF-AAE5-4AE2-A066-01A46E5C5B08}" srcOrd="0" destOrd="0" presId="urn:microsoft.com/office/officeart/2005/8/layout/bProcess4"/>
    <dgm:cxn modelId="{9086718C-97EA-4859-AC4C-4F7C2CA8F823}" type="presParOf" srcId="{9ACF2661-3611-4CFB-BA1E-ED0479C2FD51}" destId="{F957AD85-B2A0-4135-B41C-5B309199A390}" srcOrd="1" destOrd="0" presId="urn:microsoft.com/office/officeart/2005/8/layout/bProcess4"/>
    <dgm:cxn modelId="{C1129F67-8325-495F-ADF2-96F312B4E267}" type="presParOf" srcId="{E128956E-ED9A-45E1-B754-27BA618494EA}" destId="{9989B676-4A1D-4D60-B587-37B9DD345750}" srcOrd="15" destOrd="0" presId="urn:microsoft.com/office/officeart/2005/8/layout/bProcess4"/>
    <dgm:cxn modelId="{62CA2FDB-5EC6-47FE-8A30-4C3589FEE2B5}" type="presParOf" srcId="{E128956E-ED9A-45E1-B754-27BA618494EA}" destId="{453049C2-8912-4CE4-96CD-344B027E41B4}" srcOrd="16" destOrd="0" presId="urn:microsoft.com/office/officeart/2005/8/layout/bProcess4"/>
    <dgm:cxn modelId="{803FF772-748E-47F8-860E-B1DAB72A13C2}" type="presParOf" srcId="{453049C2-8912-4CE4-96CD-344B027E41B4}" destId="{747E157F-05E0-4EC8-AFC3-314612B11017}" srcOrd="0" destOrd="0" presId="urn:microsoft.com/office/officeart/2005/8/layout/bProcess4"/>
    <dgm:cxn modelId="{3652FF78-8964-4DCC-B374-09570DC75F6B}" type="presParOf" srcId="{453049C2-8912-4CE4-96CD-344B027E41B4}" destId="{9B5E5C33-4D6D-4566-A3FE-9F4E8068B1A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A1B5C-DE47-4F17-8936-CA91773DEE54}">
      <dsp:nvSpPr>
        <dsp:cNvPr id="0" name=""/>
        <dsp:cNvSpPr/>
      </dsp:nvSpPr>
      <dsp:spPr>
        <a:xfrm>
          <a:off x="2748347" y="-41787"/>
          <a:ext cx="1788160" cy="8939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1"/>
              </a:solidFill>
            </a:rPr>
            <a:t>Измерение прогресса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791984" y="1850"/>
        <a:ext cx="1700886" cy="806641"/>
      </dsp:txXfrm>
    </dsp:sp>
    <dsp:sp modelId="{0871728B-BF9C-47CE-BF37-DF199608AE93}">
      <dsp:nvSpPr>
        <dsp:cNvPr id="0" name=""/>
        <dsp:cNvSpPr/>
      </dsp:nvSpPr>
      <dsp:spPr>
        <a:xfrm>
          <a:off x="1642724" y="399746"/>
          <a:ext cx="4213149" cy="4213149"/>
        </a:xfrm>
        <a:custGeom>
          <a:avLst/>
          <a:gdLst/>
          <a:ahLst/>
          <a:cxnLst/>
          <a:rect l="0" t="0" r="0" b="0"/>
          <a:pathLst>
            <a:path>
              <a:moveTo>
                <a:pt x="2901519" y="155749"/>
              </a:moveTo>
              <a:arcTo wR="2106574" hR="2106574" stAng="17530229" swAng="13440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72297D-C7F6-4862-A061-D4A9C356F21E}">
      <dsp:nvSpPr>
        <dsp:cNvPr id="0" name=""/>
        <dsp:cNvSpPr/>
      </dsp:nvSpPr>
      <dsp:spPr>
        <a:xfrm>
          <a:off x="4605531" y="1011499"/>
          <a:ext cx="1947195" cy="8939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1"/>
              </a:solidFill>
            </a:rPr>
            <a:t>Мотивация обучающихся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649168" y="1055136"/>
        <a:ext cx="1859921" cy="806641"/>
      </dsp:txXfrm>
    </dsp:sp>
    <dsp:sp modelId="{CBC1ECBE-FAAC-4552-A880-3E40DA000621}">
      <dsp:nvSpPr>
        <dsp:cNvPr id="0" name=""/>
        <dsp:cNvSpPr/>
      </dsp:nvSpPr>
      <dsp:spPr>
        <a:xfrm>
          <a:off x="1612663" y="271025"/>
          <a:ext cx="4213149" cy="4213149"/>
        </a:xfrm>
        <a:custGeom>
          <a:avLst/>
          <a:gdLst/>
          <a:ahLst/>
          <a:cxnLst/>
          <a:rect l="0" t="0" r="0" b="0"/>
          <a:pathLst>
            <a:path>
              <a:moveTo>
                <a:pt x="4161455" y="1642760"/>
              </a:moveTo>
              <a:arcTo wR="2106574" hR="2106574" stAng="20836843" swAng="13829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017676-15D8-4697-BA62-B26CBC5F4691}">
      <dsp:nvSpPr>
        <dsp:cNvPr id="0" name=""/>
        <dsp:cNvSpPr/>
      </dsp:nvSpPr>
      <dsp:spPr>
        <a:xfrm>
          <a:off x="4574160" y="2763774"/>
          <a:ext cx="2162119" cy="10379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1"/>
              </a:solidFill>
            </a:rPr>
            <a:t>Определение потребностей учителя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624827" y="2814441"/>
        <a:ext cx="2060785" cy="936591"/>
      </dsp:txXfrm>
    </dsp:sp>
    <dsp:sp modelId="{0EA05EE5-CA38-4B85-AF56-2B777AC551FA}">
      <dsp:nvSpPr>
        <dsp:cNvPr id="0" name=""/>
        <dsp:cNvSpPr/>
      </dsp:nvSpPr>
      <dsp:spPr>
        <a:xfrm>
          <a:off x="1730372" y="228563"/>
          <a:ext cx="4213149" cy="4213149"/>
        </a:xfrm>
        <a:custGeom>
          <a:avLst/>
          <a:gdLst/>
          <a:ahLst/>
          <a:cxnLst/>
          <a:rect l="0" t="0" r="0" b="0"/>
          <a:pathLst>
            <a:path>
              <a:moveTo>
                <a:pt x="3614233" y="3577840"/>
              </a:moveTo>
              <a:arcTo wR="2106574" hR="2106574" stAng="2658004" swAng="10538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34FB6-C438-401D-B77A-5E0706D4C61E}">
      <dsp:nvSpPr>
        <dsp:cNvPr id="0" name=""/>
        <dsp:cNvSpPr/>
      </dsp:nvSpPr>
      <dsp:spPr>
        <a:xfrm>
          <a:off x="2660577" y="3970828"/>
          <a:ext cx="2163962" cy="10720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1"/>
              </a:solidFill>
            </a:rPr>
            <a:t>Самооценивание, взаимооценивание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712911" y="4023162"/>
        <a:ext cx="2059294" cy="967404"/>
      </dsp:txXfrm>
    </dsp:sp>
    <dsp:sp modelId="{1A7129B5-533A-467F-8AF2-C477EA3E8C03}">
      <dsp:nvSpPr>
        <dsp:cNvPr id="0" name=""/>
        <dsp:cNvSpPr/>
      </dsp:nvSpPr>
      <dsp:spPr>
        <a:xfrm>
          <a:off x="1504473" y="193550"/>
          <a:ext cx="4213149" cy="4213149"/>
        </a:xfrm>
        <a:custGeom>
          <a:avLst/>
          <a:gdLst/>
          <a:ahLst/>
          <a:cxnLst/>
          <a:rect l="0" t="0" r="0" b="0"/>
          <a:pathLst>
            <a:path>
              <a:moveTo>
                <a:pt x="1150857" y="3983876"/>
              </a:moveTo>
              <a:arcTo wR="2106574" hR="2106574" stAng="7018814" swAng="9441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5B2C6-AD48-4A83-8DE6-12FC83406987}">
      <dsp:nvSpPr>
        <dsp:cNvPr id="0" name=""/>
        <dsp:cNvSpPr/>
      </dsp:nvSpPr>
      <dsp:spPr>
        <a:xfrm>
          <a:off x="1036859" y="2865602"/>
          <a:ext cx="1666973" cy="9782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b="1" kern="1200" dirty="0" smtClean="0">
              <a:solidFill>
                <a:schemeClr val="tx1"/>
              </a:solidFill>
            </a:rPr>
            <a:t>Предоставление эффективной обратной связи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1084615" y="2913358"/>
        <a:ext cx="1571461" cy="882779"/>
      </dsp:txXfrm>
    </dsp:sp>
    <dsp:sp modelId="{C12A0132-5ECC-46F1-861F-BF5E69D9AF7D}">
      <dsp:nvSpPr>
        <dsp:cNvPr id="0" name=""/>
        <dsp:cNvSpPr/>
      </dsp:nvSpPr>
      <dsp:spPr>
        <a:xfrm>
          <a:off x="1671802" y="306718"/>
          <a:ext cx="4213149" cy="4213149"/>
        </a:xfrm>
        <a:custGeom>
          <a:avLst/>
          <a:gdLst/>
          <a:ahLst/>
          <a:cxnLst/>
          <a:rect l="0" t="0" r="0" b="0"/>
          <a:pathLst>
            <a:path>
              <a:moveTo>
                <a:pt x="47230" y="2550149"/>
              </a:moveTo>
              <a:arcTo wR="2106574" hR="2106574" stAng="10070666" swAng="144079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8B200-9291-457C-90D6-298934603A52}">
      <dsp:nvSpPr>
        <dsp:cNvPr id="0" name=""/>
        <dsp:cNvSpPr/>
      </dsp:nvSpPr>
      <dsp:spPr>
        <a:xfrm>
          <a:off x="972659" y="945229"/>
          <a:ext cx="1915550" cy="1026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600" b="1" kern="1200" dirty="0" smtClean="0">
              <a:solidFill>
                <a:schemeClr val="tx1"/>
              </a:solidFill>
            </a:rPr>
            <a:t>Оценивание целей обучения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1022766" y="995336"/>
        <a:ext cx="1815336" cy="926242"/>
      </dsp:txXfrm>
    </dsp:sp>
    <dsp:sp modelId="{E678170A-BA63-4F37-BD5C-E54A4C767707}">
      <dsp:nvSpPr>
        <dsp:cNvPr id="0" name=""/>
        <dsp:cNvSpPr/>
      </dsp:nvSpPr>
      <dsp:spPr>
        <a:xfrm>
          <a:off x="1657740" y="396546"/>
          <a:ext cx="4213149" cy="4213149"/>
        </a:xfrm>
        <a:custGeom>
          <a:avLst/>
          <a:gdLst/>
          <a:ahLst/>
          <a:cxnLst/>
          <a:rect l="0" t="0" r="0" b="0"/>
          <a:pathLst>
            <a:path>
              <a:moveTo>
                <a:pt x="692266" y="545360"/>
              </a:moveTo>
              <a:arcTo wR="2106574" hR="2106574" stAng="13669589" swAng="7922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D5ACCC-215A-4F60-9DF3-DB28EEC26164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6F9B15-BE9D-4021-850E-81180F5980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886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Если  они не согланны то внести изменения за четверть, за раздел,</a:t>
            </a:r>
          </a:p>
        </p:txBody>
      </p:sp>
      <p:sp>
        <p:nvSpPr>
          <p:cNvPr id="1361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C5CC68-D078-4AC1-9FCA-275F0797F61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9811" name="Номер слайда 3"/>
          <p:cNvSpPr txBox="1">
            <a:spLocks noGrp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FF7D865-BB98-4548-8A32-60DFCE259B3D}" type="slidenum">
              <a:rPr lang="en-US" altLang="ru-RU" sz="1200">
                <a:solidFill>
                  <a:srgbClr val="000000"/>
                </a:solidFill>
              </a:rPr>
              <a:pPr algn="r"/>
              <a:t>4</a:t>
            </a:fld>
            <a:endParaRPr lang="en-US" altLang="ru-RU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Обсудить каждый компонент</a:t>
            </a:r>
          </a:p>
        </p:txBody>
      </p:sp>
      <p:sp>
        <p:nvSpPr>
          <p:cNvPr id="122883" name="Номер слайда 3"/>
          <p:cNvSpPr txBox="1">
            <a:spLocks noGrp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D9F74F9-E150-4941-910C-B17BB77E091A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algn="r"/>
              <a:t>6</a:t>
            </a:fld>
            <a:endParaRPr lang="ru-RU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t" hangingPunct="1">
              <a:spcBef>
                <a:spcPct val="0"/>
              </a:spcBef>
            </a:pPr>
            <a:r>
              <a:rPr lang="ru-RU" smtClean="0"/>
              <a:t>Включить определение </a:t>
            </a:r>
            <a:r>
              <a:rPr lang="ru-RU" b="1" smtClean="0"/>
              <a:t>Формативное оценивание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smtClean="0"/>
              <a:t>Текущее оценивание обучения, которое обеспечивает учителей, обучающихся и других участников педагогического процесса информацией, необходимой для совершенствования обучения. Формативное оценивание осуществляется в процессе повседневной работы в классе, является показателем текущей успеваемости обучающихся, обеспечивает обратную связь между учеником и учителем и позволяет своевременно корректировать учебный процесс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23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50FC29-8110-457F-9BBB-FB30715BBDD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Активити – посмотрите пжл на эти правила и скажите, какие правила вы увидели на видео</a:t>
            </a:r>
          </a:p>
        </p:txBody>
      </p:sp>
      <p:sp>
        <p:nvSpPr>
          <p:cNvPr id="132099" name="Номер слайда 3"/>
          <p:cNvSpPr txBox="1">
            <a:spLocks noGrp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BD150A4-0D94-42E9-B9ED-AD49CEF1FCFE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algn="r"/>
              <a:t>11</a:t>
            </a:fld>
            <a:endParaRPr lang="ru-RU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52DAA5F-3C2F-4CEB-86BF-976BC54E299D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accent1">
                    <a:tint val="2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BCA087-5BAB-4F24-B18C-DA97D904E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00D782F-122D-4A09-942E-C749118A7083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ABAC8C8-D81A-4D85-A3D1-7B55BD83B8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EEF054-14AC-420A-9CFB-FC55F519B9C6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6BBA68-D6E5-4943-AA02-74DF1D78A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EC5A8F-B865-4D9C-98ED-392DA13F3C41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2EC9655-E1CC-49EC-AE0D-9C55787E8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1A8E133-B700-4E7C-B720-91FBA3EC1F42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BB99CAF-6CF1-4326-AFDF-EC7322C03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337329-ADCD-4DCD-AFC6-9CF349331AE2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8C723">
                    <a:tint val="2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4F39626-CE3B-4DE2-9D93-AEFF83198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030656-A6F8-4DA1-9057-F4197A26BCDB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C5D199C-1242-4088-96B2-BDE10855E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01BD29-5DAE-4201-8D72-42FDC84F455C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F7976E5-B3D6-46C6-B882-7DC312E0A0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AC526-26BE-4616-A020-AD402EC6170D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962D1A-EAE6-4478-AA32-FB2ED2B1D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0179D-D942-43CD-98C0-690C5167E983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BA8C35A-9E4A-45EA-B65D-CA0E7D10B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C94F6D-EF60-461F-94C7-70A81B9C597F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328C130-042F-4573-B9DD-9A7FE9275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8CA4FE-F7B7-4116-AECA-4BD5713B31E5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B9B2953-54EE-45B5-BFC4-5CB62E17A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25A7EC-C5AC-4331-A3D4-26317916DA14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172D161-1B53-401E-B59E-FCC6052949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5A07F1B-6936-4745-89B6-63CDD33459C0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59C92E5-B91D-47B5-B1C6-83F642B53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EEF054-14AC-420A-9CFB-FC55F519B9C6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87EF445-7E44-4237-B427-37288A13F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EC5A8F-B865-4D9C-98ED-392DA13F3C41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B01A217-4EA9-4B92-A0DB-4381D529A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337329-ADCD-4DCD-AFC6-9CF349331AE2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8C723">
                    <a:tint val="2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4A080B-D9A2-4D7F-AE9F-8DD61494F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030656-A6F8-4DA1-9057-F4197A26BCDB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98AE1E1-6DD3-4481-8153-D1036C296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01BD29-5DAE-4201-8D72-42FDC84F455C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D1F116E-D935-4079-BCB0-463C035A2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AC526-26BE-4616-A020-AD402EC6170D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AF3F00-FBA1-4CC4-BFBE-082C96010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0179D-D942-43CD-98C0-690C5167E983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D75F4AC-F2CB-4D2C-A6EC-1FF3B876AD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C94F6D-EF60-461F-94C7-70A81B9C597F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2C65A31-E5FA-4E48-A052-A235009122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8CA4FE-F7B7-4116-AECA-4BD5713B31E5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5EF2F43-F2EF-4597-8CE2-B06834532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25A7EC-C5AC-4331-A3D4-26317916DA14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1ED833B-444A-4A84-A374-BE562AC1B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E990BD4-BBA4-4C62-BE89-23C2A9F4C3CD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1FE3D30-EA5C-443E-BA4C-59F148FB3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EEF054-14AC-420A-9CFB-FC55F519B9C6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00AF3EF-14FD-4D74-A6F9-F24F8F149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EC5A8F-B865-4D9C-98ED-392DA13F3C41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258F968-30A4-43C7-B093-84E2E3024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337329-ADCD-4DCD-AFC6-9CF349331AE2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8C723">
                    <a:tint val="2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C406D7F-A6E6-4822-8499-22E7FDE02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030656-A6F8-4DA1-9057-F4197A26BCDB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7B1E4A7-AB8A-400D-96D4-4D590A34A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01BD29-5DAE-4201-8D72-42FDC84F455C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0EE9838-D55B-47B5-8BB7-3BBD60373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AC526-26BE-4616-A020-AD402EC6170D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578D559-982B-4C09-A489-921A26B11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0179D-D942-43CD-98C0-690C5167E983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C242855-B58B-4D41-B77A-1374630A8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C94F6D-EF60-461F-94C7-70A81B9C597F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1C6599D-10DF-4939-9D92-4EBDDE79F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8CA4FE-F7B7-4116-AECA-4BD5713B31E5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C8E8CDE-C687-46DF-B6BA-C7C8B3053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25A7EC-C5AC-4331-A3D4-26317916DA14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A36358F-B058-4FD4-8420-8A9E1A340F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1719889-E429-4203-823C-4F45AA50015D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F197184-8E8C-4A12-8340-C5E3D4170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EEF054-14AC-420A-9CFB-FC55F519B9C6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BF0E4A2-7AE3-483B-A46C-A17795F44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EC5A8F-B865-4D9C-98ED-392DA13F3C41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549A8F3-C82E-4C7C-ACD4-D4BBF789B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337329-ADCD-4DCD-AFC6-9CF349331AE2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8C723">
                    <a:tint val="2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0EE5B86-B68E-47F1-AEFA-42BE64004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030656-A6F8-4DA1-9057-F4197A26BCDB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141CA6F-2999-4D5F-8290-84FA86D340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01BD29-5DAE-4201-8D72-42FDC84F455C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1DA1480-2ED0-44A2-9D7C-1F50E499DE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AC526-26BE-4616-A020-AD402EC6170D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855FFAE-6493-4983-AF8B-47125EFFB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0179D-D942-43CD-98C0-690C5167E983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80A05A3-3671-4D78-9C99-6C22F7E05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C94F6D-EF60-461F-94C7-70A81B9C597F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4FA22FC-1897-4073-BC06-37CD06A54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8CA4FE-F7B7-4116-AECA-4BD5713B31E5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2D0882F-5E3C-4CBE-974E-31DA216A5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25A7EC-C5AC-4331-A3D4-26317916DA14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C4A8098-A16E-4E0A-AD23-528AD809AA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54D3CEB-4231-40C8-9949-48A895156035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C49CF17-E84D-4C96-8076-61D037093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EEF054-14AC-420A-9CFB-FC55F519B9C6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AD7AA1-07E8-45CD-89E3-082380B6B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EC5A8F-B865-4D9C-98ED-392DA13F3C41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20FB4CF-27FF-4EA1-9EC1-DF54FDED2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337329-ADCD-4DCD-AFC6-9CF349331AE2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8C723">
                    <a:tint val="2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5F78380-169F-4A5F-B2CA-E06718898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030656-A6F8-4DA1-9057-F4197A26BCDB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31FD75B-D585-4C10-9BC3-5877F7449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01BD29-5DAE-4201-8D72-42FDC84F455C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2DF7328-02A8-4366-9B2E-65C71AC17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AC526-26BE-4616-A020-AD402EC6170D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3FC3F34-24FD-42A7-8904-B233603829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0179D-D942-43CD-98C0-690C5167E983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FBA7593-6F9D-4729-B40C-555B7B6D1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C94F6D-EF60-461F-94C7-70A81B9C597F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3DA7BFF-D03C-4CFB-8F11-27DE1DAB78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8CA4FE-F7B7-4116-AECA-4BD5713B31E5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5E6E790-E0D1-48F4-854E-33608B6E28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25A7EC-C5AC-4331-A3D4-26317916DA14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5A3338C-73A9-4338-95E1-78D57FED9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B09B828-AA6C-4B29-B2D5-0F0C75731272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4C19535-FE0E-4385-9CF5-A86BE9F158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EEF054-14AC-420A-9CFB-FC55F519B9C6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FAF8B61-E602-4FE6-949D-CA95A7312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EC5A8F-B865-4D9C-98ED-392DA13F3C41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5378F28-E241-4953-8031-2AE9FC826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337329-ADCD-4DCD-AFC6-9CF349331AE2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8C723">
                    <a:tint val="2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586DE0B-5285-45AA-BB8E-2BD7CAE1A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030656-A6F8-4DA1-9057-F4197A26BCDB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9618613-131F-4940-98B2-20D6CEDA6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01BD29-5DAE-4201-8D72-42FDC84F455C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89AAE25-3102-4C12-8D70-365ACF159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AC526-26BE-4616-A020-AD402EC6170D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597AEEA-846F-4946-9068-D5BA380F8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0179D-D942-43CD-98C0-690C5167E983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D5505E4-87E6-44F4-BAF4-1BB0964143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C94F6D-EF60-461F-94C7-70A81B9C597F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D0E8E3E-FD6F-4FF8-8DBB-447262779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8CA4FE-F7B7-4116-AECA-4BD5713B31E5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F5C7852-3AE9-468E-9445-0E26EC8A50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25A7EC-C5AC-4331-A3D4-26317916DA14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DF1F152-662C-4E2E-B349-2CC78A966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CFFA8B5-C05A-4B1E-8AC9-A42961BF5053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D766A1B-F4E0-4FC1-848B-A508580318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EEF054-14AC-420A-9CFB-FC55F519B9C6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F9DB516-F553-4452-9962-4C908DBBD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EC5A8F-B865-4D9C-98ED-392DA13F3C41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F31251-B2F0-4FA2-93F8-3402DC1CA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337329-ADCD-4DCD-AFC6-9CF349331AE2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8C723">
                    <a:tint val="2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3BBCB83-23F6-47B1-B2EC-C9EF63BBB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030656-A6F8-4DA1-9057-F4197A26BCDB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D2245E5-D13C-4922-BA68-AD040E8B5A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01BD29-5DAE-4201-8D72-42FDC84F455C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0278995-1C20-4AF5-A2F7-C011A5D5F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AC526-26BE-4616-A020-AD402EC6170D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BD5A818-F039-4D19-BE20-FBE76FAD30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0179D-D942-43CD-98C0-690C5167E983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69F3CC9-BBFB-44BB-A01B-BB1DF42483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C94F6D-EF60-461F-94C7-70A81B9C597F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9F47B75-3F9A-4379-82DA-B561E223C4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8CA4FE-F7B7-4116-AECA-4BD5713B31E5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242DDF9-F334-4486-B1AC-67FB5E89A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25A7EC-C5AC-4331-A3D4-26317916DA14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3519094-EC88-4D04-ACAB-08316867C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F4709AD-6E3C-4530-91A8-CEF6672FE4BD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B4C0229-81D4-4B7D-BEE3-527EC4DD9F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EEF054-14AC-420A-9CFB-FC55F519B9C6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961C2B8-5B21-4D4A-AA98-B31071889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EC5A8F-B865-4D9C-98ED-392DA13F3C41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9D89A43-2533-43CD-9D0B-F3E995C77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337329-ADCD-4DCD-AFC6-9CF349331AE2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8C723">
                    <a:tint val="2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242879E-654B-4F71-BFD6-E377338F7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030656-A6F8-4DA1-9057-F4197A26BCDB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EBD63A5-2FCA-48A9-AEAD-DD0BD75787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01BD29-5DAE-4201-8D72-42FDC84F455C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215ED13-82B2-484E-95E0-59A2915DA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AC526-26BE-4616-A020-AD402EC6170D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BDB5C28-68AD-4302-8486-7FE1A6854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0179D-D942-43CD-98C0-690C5167E983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E5A402C-F1C0-4886-BB72-59EAA78B1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C94F6D-EF60-461F-94C7-70A81B9C597F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035C684-DC31-4EEE-8267-B60EC255F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8CA4FE-F7B7-4116-AECA-4BD5713B31E5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9B7D1A7-C905-49EB-900D-DD128BB906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25A7EC-C5AC-4331-A3D4-26317916DA14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240EEA7-0543-4EE8-B462-1E1048D55C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C7D02F5-3ADE-4D56-BEB8-821BFAE6E515}" type="datetimeFigureOut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8FF531-D118-4158-8592-34C7D0D94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EEF054-14AC-420A-9CFB-FC55F519B9C6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7EDBB4F-C4FF-4531-AB7E-37C5ADB4C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EC5A8F-B865-4D9C-98ED-392DA13F3C41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4D8D227-F46F-4799-AD15-10398887B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337329-ADCD-4DCD-AFC6-9CF349331AE2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98C723">
                    <a:tint val="2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78DD468-DC37-4E02-A324-E27749B80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E030656-A6F8-4DA1-9057-F4197A26BCDB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68CF0B5-AC1D-49DE-92DD-056182B0C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01BD29-5DAE-4201-8D72-42FDC84F455C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38A02C-B267-484C-9274-19FD2764A1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FAC526-26BE-4616-A020-AD402EC6170D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A43610E-06D5-490B-BD4F-48455FAFA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0179D-D942-43CD-98C0-690C5167E983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AD5B9F3-B134-4C5A-A62D-FDA3F139C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4C94F6D-EF60-461F-94C7-70A81B9C597F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322DB71-AC74-40C3-ADDF-F8C94D927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D8CA4FE-F7B7-4116-AECA-4BD5713B31E5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3DADEB1-5A30-4FB7-81F0-E2F5CF7E9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E25A7EC-C5AC-4331-A3D4-26317916DA14}" type="datetime1">
              <a:rPr lang="ru-RU"/>
              <a:pPr>
                <a:defRPr/>
              </a:pPr>
              <a:t>03.02.2022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DC7D5D7-3B4C-4557-B1CD-ED0F2BE17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theme" Target="../theme/theme10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22703B42-1D45-40CF-BD66-741004473C7A}" type="datetimeFigureOut">
              <a:rPr lang="en-GB"/>
              <a:pPr>
                <a:defRPr/>
              </a:pPr>
              <a:t>03/02/2022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D0103DF-EF57-4076-BAB4-6174FC4374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4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8ED2242-0FFC-4B84-BDD6-98CB2A368C4A}" type="datetime1">
              <a:rPr lang="ru-RU"/>
              <a:pPr>
                <a:defRPr/>
              </a:pPr>
              <a:t>03.02.2022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6473CBC7-3F36-42A4-935B-66E7E3E66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21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8ED2242-0FFC-4B84-BDD6-98CB2A368C4A}" type="datetime1">
              <a:rPr lang="ru-RU"/>
              <a:pPr>
                <a:defRPr/>
              </a:pPr>
              <a:t>03.02.2022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9366D6FB-C854-417B-83A4-FA62D4EBC5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4585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8ED2242-0FFC-4B84-BDD6-98CB2A368C4A}" type="datetime1">
              <a:rPr lang="ru-RU"/>
              <a:pPr>
                <a:defRPr/>
              </a:pPr>
              <a:t>03.02.2022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E56D1BA3-F758-4489-A226-C2A1A5FC7D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584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8ED2242-0FFC-4B84-BDD6-98CB2A368C4A}" type="datetime1">
              <a:rPr lang="ru-RU"/>
              <a:pPr>
                <a:defRPr/>
              </a:pPr>
              <a:t>03.02.2022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ED30E6C-6C61-4084-AA4A-9B9E36BD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711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8ED2242-0FFC-4B84-BDD6-98CB2A368C4A}" type="datetime1">
              <a:rPr lang="ru-RU"/>
              <a:pPr>
                <a:defRPr/>
              </a:pPr>
              <a:t>03.02.2022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B99C4175-FC02-4A4F-9006-96FBCC7674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837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8ED2242-0FFC-4B84-BDD6-98CB2A368C4A}" type="datetime1">
              <a:rPr lang="ru-RU"/>
              <a:pPr>
                <a:defRPr/>
              </a:pPr>
              <a:t>03.02.2022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1061C898-900A-42EA-B467-727135AAC8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9641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8ED2242-0FFC-4B84-BDD6-98CB2A368C4A}" type="datetime1">
              <a:rPr lang="ru-RU"/>
              <a:pPr>
                <a:defRPr/>
              </a:pPr>
              <a:t>03.02.2022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9929C42F-D35A-439B-B5E5-FE45DFFC6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0905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8ED2242-0FFC-4B84-BDD6-98CB2A368C4A}" type="datetime1">
              <a:rPr lang="ru-RU"/>
              <a:pPr>
                <a:defRPr/>
              </a:pPr>
              <a:t>03.02.2022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BE605CA1-092E-43B4-B867-7812F12D9C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216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78ED2242-0FFC-4B84-BDD6-98CB2A368C4A}" type="datetime1">
              <a:rPr lang="ru-RU"/>
              <a:pPr>
                <a:defRPr/>
              </a:pPr>
              <a:t>03.02.2022</a:t>
            </a:fld>
            <a:endParaRPr lang="en-GB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>
                    <a:tint val="75000"/>
                  </a:prstClr>
                </a:solidFill>
                <a:latin typeface="Univers" pitchFamily="34" charset="0"/>
              </a:defRPr>
            </a:lvl1pPr>
            <a:extLst/>
          </a:lstStyle>
          <a:p>
            <a:pPr>
              <a:defRPr/>
            </a:pPr>
            <a:fld id="{3A700081-F25D-4CA1-B9E5-E9CEA4B4D8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sz="3600" dirty="0" smtClean="0"/>
              <a:t>ВИДЫ ОЦЕНИВАНИЕ</a:t>
            </a:r>
          </a:p>
          <a:p>
            <a:pPr algn="ctr">
              <a:buFont typeface="Wingdings 3" pitchFamily="18" charset="2"/>
              <a:buNone/>
            </a:pPr>
            <a:endParaRPr lang="ru-RU" sz="3600" dirty="0"/>
          </a:p>
          <a:p>
            <a:pPr algn="ctr">
              <a:buFont typeface="Wingdings 3" pitchFamily="18" charset="2"/>
              <a:buNone/>
            </a:pPr>
            <a:r>
              <a:rPr lang="ru-RU" sz="3600" dirty="0" smtClean="0"/>
              <a:t>ФОРМАТИВНОЕ и СУММАТИВНОЕ ОЦЕНИВАНИЕ</a:t>
            </a:r>
          </a:p>
          <a:p>
            <a:pPr algn="ctr">
              <a:buFont typeface="Wingdings 3" pitchFamily="18" charset="2"/>
              <a:buNone/>
            </a:pPr>
            <a:endParaRPr lang="ru-RU" sz="3600" dirty="0"/>
          </a:p>
          <a:p>
            <a:pPr algn="ctr">
              <a:buFont typeface="Wingdings 3" pitchFamily="18" charset="2"/>
              <a:buNone/>
            </a:pPr>
            <a:endParaRPr lang="ru-RU" sz="3600" dirty="0" smtClean="0"/>
          </a:p>
          <a:p>
            <a:pPr algn="ctr">
              <a:buFont typeface="Wingdings 3" pitchFamily="18" charset="2"/>
              <a:buNone/>
            </a:pPr>
            <a:endParaRPr lang="ru-RU" sz="3600" dirty="0"/>
          </a:p>
          <a:p>
            <a:pPr algn="r">
              <a:buFont typeface="Wingdings 3" pitchFamily="18" charset="2"/>
              <a:buNone/>
            </a:pPr>
            <a:r>
              <a:rPr lang="ru-RU" sz="1000" dirty="0" smtClean="0"/>
              <a:t>Доц. Каф.  ПБКФ</a:t>
            </a:r>
          </a:p>
          <a:p>
            <a:pPr algn="r">
              <a:buFont typeface="Wingdings 3" pitchFamily="18" charset="2"/>
              <a:buNone/>
            </a:pPr>
            <a:r>
              <a:rPr lang="ru-RU" sz="1000" dirty="0" err="1" smtClean="0"/>
              <a:t>Момунова</a:t>
            </a:r>
            <a:r>
              <a:rPr lang="ru-RU" sz="1000" dirty="0" smtClean="0"/>
              <a:t> А.А.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TextBox 1"/>
          <p:cNvSpPr txBox="1">
            <a:spLocks noChangeArrowheads="1"/>
          </p:cNvSpPr>
          <p:nvPr/>
        </p:nvSpPr>
        <p:spPr bwMode="auto">
          <a:xfrm>
            <a:off x="0" y="333375"/>
            <a:ext cx="8964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accent1"/>
                </a:solidFill>
                <a:latin typeface="Arial Narrow" pitchFamily="34" charset="0"/>
              </a:rPr>
              <a:t>Рекомендации по написанию обратной связи</a:t>
            </a:r>
            <a:endParaRPr lang="en-US" sz="3600" b="1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5496" y="1196752"/>
          <a:ext cx="90364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/>
              <a:t>Правила предоставления обратной </a:t>
            </a:r>
            <a:r>
              <a:rPr lang="ru-RU" sz="4000" dirty="0" smtClean="0"/>
              <a:t>связи</a:t>
            </a:r>
            <a:endParaRPr lang="ru-RU" sz="4000" dirty="0"/>
          </a:p>
        </p:txBody>
      </p:sp>
      <p:sp>
        <p:nvSpPr>
          <p:cNvPr id="131074" name="Прямоугольник 5"/>
          <p:cNvSpPr>
            <a:spLocks noChangeArrowheads="1"/>
          </p:cNvSpPr>
          <p:nvPr/>
        </p:nvSpPr>
        <p:spPr bwMode="auto">
          <a:xfrm>
            <a:off x="446088" y="1381125"/>
            <a:ext cx="83518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000000"/>
                </a:solidFill>
                <a:latin typeface="Lucida Sans Unicode" pitchFamily="34" charset="0"/>
              </a:rPr>
              <a:t>Обратная связь…</a:t>
            </a:r>
            <a:endParaRPr lang="ru-RU">
              <a:solidFill>
                <a:srgbClr val="000000"/>
              </a:solidFill>
              <a:latin typeface="Lucida Sans Unicode" pitchFamily="34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211289" y="1714488"/>
          <a:ext cx="700405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530626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600" i="1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Обратная связь – один из средств формирования понятия о ходе учебного процесса, позволяет определить уровень достижения задач и целей обучения, информирует учителя об успехах и трудностях учащегося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</a:t>
            </a:r>
            <a:br>
              <a:rPr lang="ru-RU" sz="3600" i="1" dirty="0" smtClean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</a:br>
            <a:r>
              <a:rPr lang="ru-RU" sz="3600" i="1" dirty="0" smtClean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br>
              <a:rPr lang="ru-RU" sz="3600" i="1" dirty="0" smtClean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</a:br>
            <a:r>
              <a:rPr lang="ru-RU" sz="3600" i="1" dirty="0" smtClean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Организация </a:t>
            </a:r>
            <a:r>
              <a:rPr lang="ru-RU" sz="3600" i="1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эффективной обратной связи является основой успешного обучения. </a:t>
            </a:r>
            <a:r>
              <a:rPr lang="ru-RU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</a:p>
          <a:p>
            <a:pPr algn="ctr"/>
            <a:endParaRPr lang="ru-RU" dirty="0" smtClean="0"/>
          </a:p>
          <a:p>
            <a:pPr algn="ctr"/>
            <a:endParaRPr lang="ru-RU"/>
          </a:p>
          <a:p>
            <a:pPr algn="ctr"/>
            <a:r>
              <a:rPr lang="ru-RU" smtClean="0"/>
              <a:t>Вопросы 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952147"/>
              </p:ext>
            </p:extLst>
          </p:nvPr>
        </p:nvGraphicFramePr>
        <p:xfrm>
          <a:off x="251519" y="260648"/>
          <a:ext cx="8672415" cy="5831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3765"/>
                <a:gridCol w="2795841"/>
                <a:gridCol w="2114338"/>
                <a:gridCol w="2328471"/>
              </a:tblGrid>
              <a:tr h="831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</a:rPr>
                        <a:t>Виды </a:t>
                      </a:r>
                      <a:r>
                        <a:rPr lang="ru-RU" sz="1200" dirty="0">
                          <a:effectLst/>
                        </a:rPr>
                        <a:t>оценивания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Диагностическое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оценивание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Формативное (формирующее) оценивание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Суммативное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оценивание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187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Что это?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Определение исходного уровня </a:t>
                      </a:r>
                      <a:r>
                        <a:rPr lang="ru-RU" sz="1200" dirty="0" err="1">
                          <a:effectLst/>
                        </a:rPr>
                        <a:t>сформированности</a:t>
                      </a:r>
                      <a:r>
                        <a:rPr lang="ru-RU" sz="1200" dirty="0">
                          <a:effectLst/>
                        </a:rPr>
                        <a:t> компетентностей учащегося (отметка не выставляется в журнал)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Это оценивание в процессе обучения, наблюдения, анализа учебных достижений учащихся, при котором учитель не ставит отметку и корректировка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Итоговое оценивание, когда учитель ставит отметку учащимся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1663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Когда применяется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Когда применяется? Проводится в начале этапа обучения (темы, раздела, четверти, учебного года) или в начале работы с новым классом/учеником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Проводится регулярно во время урока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Проводится в конце изучения темы, раздела, четверти, учебного года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1455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Почему применяется?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Позволяет определить уровень учащихся и внести коррективы в планы учителя (календарные, поурочные)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Позволяет отслеживать прогресс учащихся и вносить изменения в процесс обучения (корректируются планы уроков)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Позволяет предоставить информацию о том, что узнали учащиеся в процессе обучения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81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2355850" y="4075113"/>
            <a:ext cx="0" cy="4905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787900" y="4062413"/>
            <a:ext cx="0" cy="4905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134350" y="4062413"/>
            <a:ext cx="0" cy="4905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204075" y="2401888"/>
            <a:ext cx="0" cy="4905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23988" y="2401888"/>
            <a:ext cx="0" cy="4905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6742" name="TextBox 3"/>
          <p:cNvSpPr txBox="1">
            <a:spLocks noChangeArrowheads="1"/>
          </p:cNvSpPr>
          <p:nvPr/>
        </p:nvSpPr>
        <p:spPr bwMode="auto">
          <a:xfrm>
            <a:off x="0" y="260350"/>
            <a:ext cx="90360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chemeClr val="accent1"/>
                </a:solidFill>
                <a:latin typeface="Arial Narrow" pitchFamily="34" charset="0"/>
              </a:rPr>
              <a:t>Модель критериального оценивания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9600" y="1454150"/>
            <a:ext cx="7878763" cy="5016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000" b="1" dirty="0" err="1">
                <a:solidFill>
                  <a:schemeClr val="tx1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Критериальное</a:t>
            </a:r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 оценивание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454525" y="1952625"/>
            <a:ext cx="0" cy="44926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25575" y="2401888"/>
            <a:ext cx="57785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76263" y="2755900"/>
            <a:ext cx="2211387" cy="8239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000" dirty="0" err="1">
                <a:solidFill>
                  <a:schemeClr val="tx1"/>
                </a:solidFill>
                <a:ea typeface="Calibri"/>
                <a:cs typeface="Times New Roman"/>
              </a:rPr>
              <a:t>Формативное</a:t>
            </a:r>
            <a:r>
              <a:rPr lang="ru-RU" sz="2000" dirty="0">
                <a:solidFill>
                  <a:schemeClr val="tx1"/>
                </a:solidFill>
                <a:ea typeface="Calibri"/>
                <a:cs typeface="Times New Roman"/>
              </a:rPr>
              <a:t> оценивание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4394200"/>
            <a:ext cx="2516188" cy="1381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000" dirty="0" err="1">
                <a:solidFill>
                  <a:schemeClr val="tx1"/>
                </a:solidFill>
                <a:ea typeface="Calibri"/>
                <a:cs typeface="Times New Roman"/>
              </a:rPr>
              <a:t>Суммативное</a:t>
            </a:r>
            <a:r>
              <a:rPr lang="ru-RU" sz="2000" dirty="0">
                <a:solidFill>
                  <a:schemeClr val="tx1"/>
                </a:solidFill>
                <a:ea typeface="Calibri"/>
                <a:cs typeface="Times New Roman"/>
              </a:rPr>
              <a:t> оценивание  за раздел/сквозную тему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79838" y="4394200"/>
            <a:ext cx="2173287" cy="13811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00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Суммативное оценивание  за семестр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22713" y="2755900"/>
            <a:ext cx="4575175" cy="8239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000" dirty="0" err="1">
                <a:solidFill>
                  <a:schemeClr val="tx1"/>
                </a:solidFill>
                <a:ea typeface="Calibri"/>
                <a:cs typeface="Times New Roman"/>
              </a:rPr>
              <a:t>Суммативное</a:t>
            </a:r>
            <a:r>
              <a:rPr lang="ru-RU" sz="2000" dirty="0">
                <a:solidFill>
                  <a:schemeClr val="tx1"/>
                </a:solidFill>
                <a:ea typeface="Calibri"/>
                <a:cs typeface="Times New Roman"/>
              </a:rPr>
              <a:t> оценивание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355850" y="4076700"/>
            <a:ext cx="57785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6732588" y="4362450"/>
            <a:ext cx="1925637" cy="1412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dirty="0" err="1">
                <a:solidFill>
                  <a:schemeClr val="tx1"/>
                </a:solidFill>
                <a:ea typeface="Calibri"/>
                <a:cs typeface="Times New Roman"/>
              </a:rPr>
              <a:t>Суммативное</a:t>
            </a:r>
            <a:r>
              <a:rPr lang="ru-RU" dirty="0">
                <a:solidFill>
                  <a:schemeClr val="tx1"/>
                </a:solidFill>
                <a:ea typeface="Calibri"/>
                <a:cs typeface="Times New Roman"/>
              </a:rPr>
              <a:t> оценивание  за  уровень  образования</a:t>
            </a:r>
          </a:p>
        </p:txBody>
      </p:sp>
      <p:pic>
        <p:nvPicPr>
          <p:cNvPr id="1167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8350" y="3546475"/>
            <a:ext cx="1714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1214422"/>
            <a:ext cx="8229600" cy="13716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800" dirty="0" smtClean="0"/>
              <a:t>Что является предметом оценки в формативном подходе к оценке учебных достижений?</a:t>
            </a:r>
          </a:p>
        </p:txBody>
      </p:sp>
      <p:sp>
        <p:nvSpPr>
          <p:cNvPr id="118786" name="Объект 2"/>
          <p:cNvSpPr>
            <a:spLocks noGrp="1"/>
          </p:cNvSpPr>
          <p:nvPr>
            <p:ph idx="4294967295"/>
          </p:nvPr>
        </p:nvSpPr>
        <p:spPr>
          <a:xfrm>
            <a:off x="0" y="3357563"/>
            <a:ext cx="8820150" cy="2749550"/>
          </a:xfrm>
        </p:spPr>
        <p:txBody>
          <a:bodyPr/>
          <a:lstStyle/>
          <a:p>
            <a:pPr eaLnBrk="1" hangingPunct="1"/>
            <a:r>
              <a:rPr lang="ru-RU" altLang="ru-RU" sz="2000" smtClean="0">
                <a:solidFill>
                  <a:srgbClr val="0E58C4"/>
                </a:solidFill>
              </a:rPr>
              <a:t>образовательные потребности</a:t>
            </a:r>
            <a:endParaRPr lang="ru-RU" altLang="ru-RU" sz="2000" smtClean="0"/>
          </a:p>
          <a:p>
            <a:pPr eaLnBrk="1" hangingPunct="1"/>
            <a:r>
              <a:rPr lang="ru-RU" altLang="ru-RU" sz="2000" smtClean="0">
                <a:solidFill>
                  <a:srgbClr val="0E58C4"/>
                </a:solidFill>
              </a:rPr>
              <a:t>метапредметные компетенции </a:t>
            </a:r>
            <a:r>
              <a:rPr lang="ru-RU" altLang="ru-RU" sz="2000" smtClean="0"/>
              <a:t>(способность овладевать знаниями), </a:t>
            </a:r>
          </a:p>
          <a:p>
            <a:pPr eaLnBrk="1" hangingPunct="1"/>
            <a:r>
              <a:rPr lang="ru-RU" altLang="ru-RU" sz="2000" smtClean="0">
                <a:solidFill>
                  <a:srgbClr val="0E58C4"/>
                </a:solidFill>
              </a:rPr>
              <a:t>личностные компетенции</a:t>
            </a:r>
            <a:r>
              <a:rPr lang="ru-RU" altLang="ru-RU" sz="2000" smtClean="0"/>
              <a:t>, куда входят регулятивные умения (способность к самоорганизации и взаимодействию), </a:t>
            </a:r>
          </a:p>
          <a:p>
            <a:pPr eaLnBrk="1" hangingPunct="1"/>
            <a:r>
              <a:rPr lang="ru-RU" altLang="ru-RU" sz="2000" smtClean="0">
                <a:solidFill>
                  <a:srgbClr val="0E58C4"/>
                </a:solidFill>
              </a:rPr>
              <a:t>социальные компетенции</a:t>
            </a:r>
            <a:r>
              <a:rPr lang="ru-RU" altLang="ru-RU" sz="2000" smtClean="0"/>
              <a:t>, </a:t>
            </a:r>
          </a:p>
          <a:p>
            <a:pPr eaLnBrk="1" hangingPunct="1"/>
            <a:r>
              <a:rPr lang="ru-RU" altLang="ru-RU" sz="2000" smtClean="0">
                <a:solidFill>
                  <a:srgbClr val="0E58C4"/>
                </a:solidFill>
              </a:rPr>
              <a:t>коммуникативные компетенции </a:t>
            </a:r>
            <a:r>
              <a:rPr lang="ru-RU" altLang="ru-RU" sz="2000" smtClean="0"/>
              <a:t>и т.д.</a:t>
            </a:r>
          </a:p>
          <a:p>
            <a:pPr eaLnBrk="1" hangingPunct="1"/>
            <a:endParaRPr lang="ru-RU" altLang="ru-RU" sz="2200" smtClean="0"/>
          </a:p>
        </p:txBody>
      </p:sp>
      <p:sp>
        <p:nvSpPr>
          <p:cNvPr id="118787" name="Прямоугольник 3"/>
          <p:cNvSpPr>
            <a:spLocks noChangeArrowheads="1"/>
          </p:cNvSpPr>
          <p:nvPr/>
        </p:nvSpPr>
        <p:spPr bwMode="auto">
          <a:xfrm>
            <a:off x="0" y="214313"/>
            <a:ext cx="8991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 i="1">
                <a:solidFill>
                  <a:srgbClr val="000000"/>
                </a:solidFill>
              </a:rPr>
              <a:t>Формативное оценивание не интрумент или случай, но набор методов с общей чертой: все они ведут к какому-либо действию, улучшающему обучение. </a:t>
            </a:r>
          </a:p>
        </p:txBody>
      </p:sp>
      <p:sp>
        <p:nvSpPr>
          <p:cNvPr id="118788" name="Прямоугольник 4"/>
          <p:cNvSpPr>
            <a:spLocks noChangeArrowheads="1"/>
          </p:cNvSpPr>
          <p:nvPr/>
        </p:nvSpPr>
        <p:spPr bwMode="auto">
          <a:xfrm>
            <a:off x="142875" y="2649538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00"/>
                </a:solidFill>
                <a:latin typeface="Lucida Sans Unicode" pitchFamily="34" charset="0"/>
              </a:rPr>
              <a:t>кроме </a:t>
            </a:r>
            <a:r>
              <a:rPr lang="ru-RU" sz="2000" u="sng">
                <a:solidFill>
                  <a:srgbClr val="648086"/>
                </a:solidFill>
                <a:latin typeface="Lucida Sans Unicode" pitchFamily="34" charset="0"/>
              </a:rPr>
              <a:t>предметных результатов</a:t>
            </a:r>
            <a:r>
              <a:rPr lang="ru-RU" sz="2000">
                <a:solidFill>
                  <a:srgbClr val="648086"/>
                </a:solidFill>
                <a:latin typeface="Lucida Sans Unicode" pitchFamily="34" charset="0"/>
              </a:rPr>
              <a:t> </a:t>
            </a:r>
            <a:r>
              <a:rPr lang="ru-RU" sz="2000">
                <a:solidFill>
                  <a:srgbClr val="000000"/>
                </a:solidFill>
                <a:latin typeface="Lucida Sans Unicode" pitchFamily="34" charset="0"/>
              </a:rPr>
              <a:t>обучения (знаний и умений по предмету), оцениваются также: 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Содержимое 2"/>
          <p:cNvSpPr txBox="1">
            <a:spLocks/>
          </p:cNvSpPr>
          <p:nvPr/>
        </p:nvSpPr>
        <p:spPr bwMode="auto">
          <a:xfrm>
            <a:off x="323850" y="1341438"/>
            <a:ext cx="864076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5000"/>
              </a:lnSpc>
              <a:spcBef>
                <a:spcPct val="20000"/>
              </a:spcBef>
              <a:spcAft>
                <a:spcPts val="1000"/>
              </a:spcAft>
              <a:buFont typeface="Arial" charset="0"/>
              <a:buNone/>
              <a:tabLst>
                <a:tab pos="457200" algn="l"/>
              </a:tabLst>
            </a:pPr>
            <a:r>
              <a:rPr lang="ru-RU" b="1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Формативное оценивание </a:t>
            </a:r>
            <a:r>
              <a:rPr lang="ru-RU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– </a:t>
            </a:r>
            <a:r>
              <a:rPr lang="ru-RU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проводится непрерывно, обеспечивает обратную связь между </a:t>
            </a:r>
            <a:r>
              <a:rPr lang="ru-RU" sz="2200">
                <a:latin typeface="Times New Roman" pitchFamily="18" charset="0"/>
                <a:cs typeface="Times New Roman" pitchFamily="18" charset="0"/>
              </a:rPr>
              <a:t>студентом </a:t>
            </a:r>
            <a:r>
              <a:rPr lang="ru-RU" sz="2200">
                <a:latin typeface="Times New Roman" pitchFamily="18" charset="0"/>
              </a:rPr>
              <a:t>и </a:t>
            </a:r>
            <a:r>
              <a:rPr lang="ru-RU" sz="2200">
                <a:latin typeface="Times New Roman" pitchFamily="18" charset="0"/>
                <a:cs typeface="Times New Roman" pitchFamily="18" charset="0"/>
              </a:rPr>
              <a:t>преподавателем </a:t>
            </a:r>
            <a:r>
              <a:rPr lang="ru-RU" sz="2200">
                <a:latin typeface="Times New Roman" pitchFamily="18" charset="0"/>
              </a:rPr>
              <a:t>и позволяет своевременно корректировать учебный процесс без выставления баллов и оценок. </a:t>
            </a: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None/>
              <a:tabLst>
                <a:tab pos="457200" algn="l"/>
              </a:tabLst>
            </a:pPr>
            <a:endParaRPr lang="ru-RU" altLang="en-US" b="1">
              <a:solidFill>
                <a:srgbClr val="020202"/>
              </a:solidFill>
              <a:latin typeface="Arial Narrow" pitchFamily="34" charset="0"/>
              <a:cs typeface="Arial" charset="0"/>
            </a:endParaRP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None/>
              <a:tabLst>
                <a:tab pos="457200" algn="l"/>
              </a:tabLst>
            </a:pPr>
            <a:r>
              <a:rPr lang="ru-RU" altLang="en-US" b="1">
                <a:solidFill>
                  <a:srgbClr val="020202"/>
                </a:solidFill>
                <a:latin typeface="Arial Narrow" pitchFamily="34" charset="0"/>
                <a:cs typeface="Arial" charset="0"/>
              </a:rPr>
              <a:t>Принципы ФО:</a:t>
            </a: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Char char="•"/>
              <a:tabLst>
                <a:tab pos="457200" algn="l"/>
              </a:tabLst>
            </a:pPr>
            <a:r>
              <a:rPr lang="ru-RU" altLang="en-US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часть преподавания и обучения («оценивание для обучения»);</a:t>
            </a: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Char char="•"/>
              <a:tabLst>
                <a:tab pos="457200" algn="l"/>
              </a:tabLst>
            </a:pPr>
            <a:r>
              <a:rPr lang="ru-RU" altLang="en-US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охват всех целей обучения (цели обучения конкретизированы в учебной программе и учебном плане по каждому предмету);</a:t>
            </a: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Char char="•"/>
              <a:tabLst>
                <a:tab pos="457200" algn="l"/>
              </a:tabLst>
            </a:pPr>
            <a:r>
              <a:rPr lang="ru-RU" altLang="en-US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безотметочное оценивание;</a:t>
            </a: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Char char="•"/>
              <a:tabLst>
                <a:tab pos="457200" algn="l"/>
              </a:tabLst>
            </a:pPr>
            <a:r>
              <a:rPr lang="ru-RU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осуществляется в соответствии с критериями оценивания;</a:t>
            </a: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Char char="•"/>
              <a:tabLst>
                <a:tab pos="457200" algn="l"/>
              </a:tabLst>
            </a:pPr>
            <a:r>
              <a:rPr lang="ru-RU" altLang="en-US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предоставление обратной связи о прогрессе каждого учащегося;</a:t>
            </a: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Char char="•"/>
              <a:tabLst>
                <a:tab pos="457200" algn="l"/>
              </a:tabLst>
            </a:pPr>
            <a:r>
              <a:rPr lang="ru-RU" altLang="en-US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использование результатов  для улучшения качества преподавания и обучения, улучшения учебной программы.</a:t>
            </a: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None/>
              <a:tabLst>
                <a:tab pos="457200" algn="l"/>
              </a:tabLst>
            </a:pPr>
            <a:endParaRPr lang="ru-RU" altLang="en-US" sz="1700">
              <a:solidFill>
                <a:srgbClr val="020202"/>
              </a:solidFill>
              <a:latin typeface="Arial Narrow" pitchFamily="34" charset="0"/>
              <a:cs typeface="Arial" charset="0"/>
            </a:endParaRPr>
          </a:p>
          <a:p>
            <a:pPr marL="361950" lvl="4">
              <a:lnSpc>
                <a:spcPct val="105000"/>
              </a:lnSpc>
              <a:buClr>
                <a:srgbClr val="0065BD"/>
              </a:buClr>
              <a:buFont typeface="Arial" charset="0"/>
              <a:buNone/>
              <a:tabLst>
                <a:tab pos="457200" algn="l"/>
              </a:tabLst>
            </a:pPr>
            <a:endParaRPr lang="en-US" altLang="en-US" sz="1400" b="1">
              <a:solidFill>
                <a:srgbClr val="020202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20834" name="TextBox 1"/>
          <p:cNvSpPr txBox="1">
            <a:spLocks noChangeArrowheads="1"/>
          </p:cNvSpPr>
          <p:nvPr/>
        </p:nvSpPr>
        <p:spPr bwMode="auto">
          <a:xfrm>
            <a:off x="1863725" y="260350"/>
            <a:ext cx="54165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3"/>
            <a:r>
              <a:rPr lang="ru-RU" sz="3800" b="1">
                <a:solidFill>
                  <a:schemeClr val="accent1"/>
                </a:solidFill>
                <a:latin typeface="Arial Narrow" pitchFamily="34" charset="0"/>
                <a:cs typeface="Arial" charset="0"/>
              </a:rPr>
              <a:t>Формативное оценивание</a:t>
            </a:r>
          </a:p>
          <a:p>
            <a:endParaRPr lang="ru-RU">
              <a:latin typeface="Lucida Sans Unicode" pitchFamily="34" charset="0"/>
            </a:endParaRPr>
          </a:p>
        </p:txBody>
      </p:sp>
      <p:pic>
        <p:nvPicPr>
          <p:cNvPr id="1208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" y="106363"/>
            <a:ext cx="183515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Номер слайда 2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9FE0D2E-7E80-4BFC-8951-AFE44B91E912}" type="slidenum">
              <a:rPr lang="ru-RU" sz="1000">
                <a:solidFill>
                  <a:srgbClr val="000000"/>
                </a:solidFill>
                <a:latin typeface="Lucida Sans Unicode" pitchFamily="34" charset="0"/>
              </a:rPr>
              <a:pPr algn="r"/>
              <a:t>6</a:t>
            </a:fld>
            <a:endParaRPr lang="ru-RU" sz="1000">
              <a:solidFill>
                <a:srgbClr val="000000"/>
              </a:solidFill>
              <a:latin typeface="Lucida Sans Unicode" pitchFamily="34" charset="0"/>
            </a:endParaRPr>
          </a:p>
        </p:txBody>
      </p:sp>
      <p:graphicFrame>
        <p:nvGraphicFramePr>
          <p:cNvPr id="5" name="Diagram 3"/>
          <p:cNvGraphicFramePr/>
          <p:nvPr/>
        </p:nvGraphicFramePr>
        <p:xfrm>
          <a:off x="1187624" y="1484784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457200" y="381001"/>
            <a:ext cx="8229600" cy="896007"/>
          </a:xfrm>
          <a:prstGeom prst="rect">
            <a:avLst/>
          </a:prstGeom>
        </p:spPr>
        <p:txBody>
          <a:bodyPr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b="1" dirty="0">
                <a:solidFill>
                  <a:srgbClr val="5B697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Для чего мы используем оценивание?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6760" y="116632"/>
            <a:ext cx="7288212" cy="7588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cap="all" dirty="0" err="1" smtClean="0">
                <a:solidFill>
                  <a:schemeClr val="accent1"/>
                </a:solidFill>
                <a:effectLst/>
                <a:latin typeface="Arial Narrow" panose="020B0606020202030204" pitchFamily="34" charset="0"/>
                <a:cs typeface="Arial" pitchFamily="34" charset="0"/>
              </a:rPr>
              <a:t>Формативное</a:t>
            </a:r>
            <a:r>
              <a:rPr lang="ru-RU" sz="2400" cap="all" dirty="0" smtClean="0">
                <a:solidFill>
                  <a:schemeClr val="accent1"/>
                </a:solidFill>
                <a:effectLst/>
                <a:latin typeface="Arial Narrow" panose="020B0606020202030204" pitchFamily="34" charset="0"/>
                <a:cs typeface="Arial" pitchFamily="34" charset="0"/>
              </a:rPr>
              <a:t> оценивание</a:t>
            </a:r>
            <a:endParaRPr lang="ru-RU" sz="2400" cap="all" dirty="0">
              <a:solidFill>
                <a:schemeClr val="accent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23906" name="Заголовок 1"/>
          <p:cNvSpPr txBox="1">
            <a:spLocks/>
          </p:cNvSpPr>
          <p:nvPr/>
        </p:nvSpPr>
        <p:spPr bwMode="auto">
          <a:xfrm>
            <a:off x="73025" y="1196975"/>
            <a:ext cx="8689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7563" lvl="3" indent="-360363" algn="just">
              <a:lnSpc>
                <a:spcPct val="125000"/>
              </a:lnSpc>
              <a:buClr>
                <a:srgbClr val="0065BD"/>
              </a:buClr>
            </a:pPr>
            <a:r>
              <a:rPr lang="ru-RU" sz="20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      </a:t>
            </a:r>
            <a:endParaRPr lang="ru-RU" altLang="en-US" sz="2000">
              <a:solidFill>
                <a:srgbClr val="020202"/>
              </a:solidFill>
              <a:latin typeface="Arial Narrow" pitchFamily="34" charset="0"/>
              <a:cs typeface="Arial" charset="0"/>
            </a:endParaRPr>
          </a:p>
          <a:p>
            <a:pPr algn="ctr"/>
            <a:endParaRPr lang="ru-RU" sz="280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23907" name="Заголовок 1"/>
          <p:cNvSpPr txBox="1">
            <a:spLocks/>
          </p:cNvSpPr>
          <p:nvPr/>
        </p:nvSpPr>
        <p:spPr bwMode="auto">
          <a:xfrm>
            <a:off x="377825" y="1196975"/>
            <a:ext cx="851535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240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113" y="1173163"/>
            <a:ext cx="1443037" cy="4000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Проводится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51050" y="1173163"/>
            <a:ext cx="3673475" cy="4429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Информирует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95963" y="1196975"/>
            <a:ext cx="2663825" cy="419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000000"/>
                </a:solidFill>
                <a:latin typeface="Arial Narrow" pitchFamily="34" charset="0"/>
              </a:rPr>
              <a:t>Роль студента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7825" y="1700213"/>
            <a:ext cx="1457325" cy="14017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ППС в течение семестра</a:t>
            </a:r>
          </a:p>
          <a:p>
            <a:pPr algn="ctr">
              <a:defRPr/>
            </a:pPr>
            <a:endParaRPr lang="ru-RU" sz="160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  <a:p>
            <a:pPr algn="ctr">
              <a:defRPr/>
            </a:pPr>
            <a:endParaRPr lang="ru-RU" sz="1600">
              <a:solidFill>
                <a:srgbClr val="00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51050" y="1700213"/>
            <a:ext cx="3673475" cy="14017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учащихся, насколько правильно они выполняют задания в период изучения материала;</a:t>
            </a:r>
          </a:p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учителей о прогрессе учащихся для коррекции процесса преподавания.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95963" y="1700213"/>
            <a:ext cx="2663825" cy="14017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активное участие в обучении;</a:t>
            </a:r>
          </a:p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понимание критериев оценивания/ дескрипторов;</a:t>
            </a:r>
          </a:p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самоооценивание</a:t>
            </a: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/ </a:t>
            </a:r>
            <a:r>
              <a:rPr lang="ru-RU" sz="1600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взаимооценивание</a:t>
            </a: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2113" y="3165475"/>
            <a:ext cx="4025900" cy="419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000000"/>
                </a:solidFill>
                <a:latin typeface="Arial Narrow" pitchFamily="34" charset="0"/>
              </a:rPr>
              <a:t>Роль преподавателя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55600" y="3644900"/>
            <a:ext cx="4046538" cy="22320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четкое формулирование критериев оценивания в соответствии с целями обучения;</a:t>
            </a:r>
          </a:p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составление заданий в соответствии с целями обучения и критериями оценивания;</a:t>
            </a:r>
          </a:p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разработка дескрипторов к заданиям;</a:t>
            </a:r>
          </a:p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обеспечение учащихся эффективной обратной связью;</a:t>
            </a:r>
          </a:p>
          <a:p>
            <a:pPr marL="0" lvl="1" defTabSz="57785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корректировка процесса преподавания и оценивания.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570413" y="3225800"/>
            <a:ext cx="3889375" cy="419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Arial Narrow" pitchFamily="34" charset="0"/>
              </a:rPr>
              <a:t>Формы проведения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3789363"/>
            <a:ext cx="3816350" cy="20145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273050" indent="-273050">
              <a:spcBef>
                <a:spcPct val="20000"/>
              </a:spcBef>
              <a:buClr>
                <a:srgbClr val="A5B592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>
                <a:solidFill>
                  <a:srgbClr val="000000"/>
                </a:solidFill>
                <a:latin typeface="Georgia" pitchFamily="18" charset="0"/>
              </a:rPr>
              <a:t>индивидуальная</a:t>
            </a:r>
          </a:p>
          <a:p>
            <a:pPr marL="273050" indent="-273050">
              <a:spcBef>
                <a:spcPct val="20000"/>
              </a:spcBef>
              <a:buClr>
                <a:srgbClr val="A5B592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>
                <a:solidFill>
                  <a:srgbClr val="000000"/>
                </a:solidFill>
                <a:latin typeface="Georgia" pitchFamily="18" charset="0"/>
              </a:rPr>
              <a:t>в парах</a:t>
            </a:r>
          </a:p>
          <a:p>
            <a:pPr marL="273050" indent="-273050">
              <a:spcBef>
                <a:spcPct val="20000"/>
              </a:spcBef>
              <a:buClr>
                <a:srgbClr val="A5B592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1600">
                <a:solidFill>
                  <a:srgbClr val="000000"/>
                </a:solidFill>
                <a:latin typeface="Georgia" pitchFamily="18" charset="0"/>
              </a:rPr>
              <a:t>в группах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912" y="40829"/>
            <a:ext cx="7855008" cy="78202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формативного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оценивания</a:t>
            </a:r>
          </a:p>
        </p:txBody>
      </p:sp>
      <p:pic>
        <p:nvPicPr>
          <p:cNvPr id="125954" name="Picture 2" descr="C:\Users\Shilibekova_a\Downloads\1453806085 (1).jpg"/>
          <p:cNvPicPr>
            <a:picLocks noChangeAspect="1" noChangeArrowheads="1"/>
          </p:cNvPicPr>
          <p:nvPr/>
        </p:nvPicPr>
        <p:blipFill>
          <a:blip r:embed="rId2"/>
          <a:srcRect t="1295" b="11378"/>
          <a:stretch>
            <a:fillRect/>
          </a:stretch>
        </p:blipFill>
        <p:spPr bwMode="auto">
          <a:xfrm>
            <a:off x="0" y="1052513"/>
            <a:ext cx="954087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Содержимое 2"/>
          <p:cNvSpPr>
            <a:spLocks noGrp="1"/>
          </p:cNvSpPr>
          <p:nvPr>
            <p:ph idx="1"/>
          </p:nvPr>
        </p:nvSpPr>
        <p:spPr>
          <a:xfrm>
            <a:off x="179388" y="333375"/>
            <a:ext cx="8785225" cy="6088063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ru-RU" sz="3600" smtClean="0">
                <a:solidFill>
                  <a:schemeClr val="accent1"/>
                </a:solidFill>
                <a:latin typeface="Arial Narrow" pitchFamily="34" charset="0"/>
              </a:rPr>
              <a:t>Обратная связь при формативном оценивании </a:t>
            </a:r>
          </a:p>
          <a:p>
            <a:pPr marL="0" indent="0" algn="ctr" eaLnBrk="1" hangingPunct="1">
              <a:buFont typeface="Wingdings 3" pitchFamily="18" charset="2"/>
              <a:buNone/>
            </a:pPr>
            <a:endParaRPr lang="ru-RU" sz="3600" smtClean="0">
              <a:solidFill>
                <a:schemeClr val="accent1"/>
              </a:solidFill>
              <a:latin typeface="Arial Narrow" pitchFamily="34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ru-RU" sz="3600" smtClean="0">
                <a:solidFill>
                  <a:srgbClr val="7B3913"/>
                </a:solidFill>
                <a:latin typeface="Arial Narrow" pitchFamily="34" charset="0"/>
              </a:rPr>
              <a:t>Эффективная обратная связь отвечает на три вопроса :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ru-RU" sz="3600" smtClean="0">
              <a:solidFill>
                <a:srgbClr val="7B3913"/>
              </a:solidFill>
              <a:latin typeface="Arial Narrow" pitchFamily="34" charset="0"/>
            </a:endParaRP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ru-RU" b="1" smtClean="0">
                <a:latin typeface="Arial Narrow" pitchFamily="34" charset="0"/>
              </a:rPr>
              <a:t>На каком этапе обучения я нахожусь?</a:t>
            </a: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ru-RU" b="1" smtClean="0">
                <a:latin typeface="Arial Narrow" pitchFamily="34" charset="0"/>
              </a:rPr>
              <a:t>Каким образом я достигну результата?</a:t>
            </a: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ru-RU" b="1" smtClean="0">
                <a:latin typeface="Arial Narrow" pitchFamily="34" charset="0"/>
              </a:rPr>
              <a:t>Над чем необходимо работать, чтобы  </a:t>
            </a:r>
          </a:p>
          <a:p>
            <a:pPr marL="0" indent="0" eaLnBrk="1" hangingPunct="1">
              <a:buFont typeface="Wingdings" pitchFamily="2" charset="2"/>
              <a:buChar char="ü"/>
            </a:pPr>
            <a:r>
              <a:rPr lang="ru-RU" b="1" smtClean="0">
                <a:latin typeface="Arial Narrow" pitchFamily="34" charset="0"/>
              </a:rPr>
              <a:t>восполнить пробелы?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ru-RU" smtClean="0"/>
          </a:p>
        </p:txBody>
      </p:sp>
      <p:pic>
        <p:nvPicPr>
          <p:cNvPr id="129026" name="Picture 2" descr="C:\Users\user\Desktop\Человечки\etapi_dostijeniya_celi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15" t="10670" r="8485" b="6300"/>
          <a:stretch>
            <a:fillRect/>
          </a:stretch>
        </p:blipFill>
        <p:spPr bwMode="auto">
          <a:xfrm>
            <a:off x="6084888" y="3644900"/>
            <a:ext cx="2541587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3255</TotalTime>
  <Words>871</Words>
  <Application>Microsoft Office PowerPoint</Application>
  <PresentationFormat>Экран (4:3)</PresentationFormat>
  <Paragraphs>138</Paragraphs>
  <Slides>13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Открытая</vt:lpstr>
      <vt:lpstr>1_Открытая</vt:lpstr>
      <vt:lpstr>2_Открытая</vt:lpstr>
      <vt:lpstr>3_Открытая</vt:lpstr>
      <vt:lpstr>4_Открытая</vt:lpstr>
      <vt:lpstr>5_Открытая</vt:lpstr>
      <vt:lpstr>6_Открытая</vt:lpstr>
      <vt:lpstr>7_Открытая</vt:lpstr>
      <vt:lpstr>8_Открытая</vt:lpstr>
      <vt:lpstr>9_Открытая</vt:lpstr>
      <vt:lpstr>Презентация PowerPoint</vt:lpstr>
      <vt:lpstr>Презентация PowerPoint</vt:lpstr>
      <vt:lpstr>Презентация PowerPoint</vt:lpstr>
      <vt:lpstr>Что является предметом оценки в формативном подходе к оценке учебных достижений?</vt:lpstr>
      <vt:lpstr>Презентация PowerPoint</vt:lpstr>
      <vt:lpstr>Презентация PowerPoint</vt:lpstr>
      <vt:lpstr>Формативное оценивание</vt:lpstr>
      <vt:lpstr>Процесс формативного оценивания</vt:lpstr>
      <vt:lpstr>Презентация PowerPoint</vt:lpstr>
      <vt:lpstr>Презентация PowerPoint</vt:lpstr>
      <vt:lpstr>Правила предоставления обратной связи</vt:lpstr>
      <vt:lpstr>Обратная связь – один из средств формирования понятия о ходе учебного процесса, позволяет определить уровень достижения задач и целей обучения, информирует учителя об успехах и трудностях учащегося.   Организация эффективной обратной связи является основой успешного обучения.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222</cp:revision>
  <cp:lastPrinted>2016-01-27T03:23:51Z</cp:lastPrinted>
  <dcterms:created xsi:type="dcterms:W3CDTF">2016-01-18T04:24:37Z</dcterms:created>
  <dcterms:modified xsi:type="dcterms:W3CDTF">2022-02-03T05:04:58Z</dcterms:modified>
</cp:coreProperties>
</file>