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68" r:id="rId3"/>
    <p:sldId id="262" r:id="rId4"/>
    <p:sldId id="258" r:id="rId5"/>
    <p:sldId id="263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4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4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5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64EB4-A37F-4647-8898-C332232A5BCE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1C11-E1FB-433D-B418-6B150FC60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aigul.moldobaeva@inbox.r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1" y="484635"/>
            <a:ext cx="7772399" cy="1331465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spc="300" dirty="0"/>
              <a:t>Portfolio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b="1" dirty="0"/>
              <a:t/>
            </a:r>
            <a:br>
              <a:rPr lang="en-US" b="1" dirty="0"/>
            </a:b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959216" y="1536700"/>
            <a:ext cx="6673984" cy="43337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PERSONAL DETAILS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u="sng" dirty="0">
                <a:solidFill>
                  <a:schemeClr val="tx2"/>
                </a:solidFill>
              </a:rPr>
              <a:t>Full name</a:t>
            </a:r>
            <a:r>
              <a:rPr lang="en-US" dirty="0">
                <a:solidFill>
                  <a:schemeClr val="tx2"/>
                </a:solidFill>
              </a:rPr>
              <a:t>    </a:t>
            </a:r>
            <a:r>
              <a:rPr lang="en-US" dirty="0" err="1" smtClean="0"/>
              <a:t>Moldobaeva</a:t>
            </a:r>
            <a:r>
              <a:rPr lang="en-US" dirty="0" smtClean="0"/>
              <a:t> </a:t>
            </a:r>
            <a:r>
              <a:rPr lang="en-US" dirty="0" err="1" smtClean="0"/>
              <a:t>Aigul</a:t>
            </a:r>
            <a:endParaRPr lang="en-US" dirty="0"/>
          </a:p>
          <a:p>
            <a:r>
              <a:rPr lang="en-US" u="sng" dirty="0">
                <a:solidFill>
                  <a:schemeClr val="tx2"/>
                </a:solidFill>
              </a:rPr>
              <a:t>Date of birth</a:t>
            </a:r>
            <a:r>
              <a:rPr lang="en-US" dirty="0">
                <a:solidFill>
                  <a:schemeClr val="tx2"/>
                </a:solidFill>
              </a:rPr>
              <a:t>   </a:t>
            </a:r>
            <a:r>
              <a:rPr lang="en-US" dirty="0" smtClean="0"/>
              <a:t>15.04.1985</a:t>
            </a:r>
            <a:endParaRPr lang="en-US" dirty="0"/>
          </a:p>
          <a:p>
            <a:r>
              <a:rPr lang="en-US" u="sng" dirty="0">
                <a:solidFill>
                  <a:schemeClr val="tx2"/>
                </a:solidFill>
              </a:rPr>
              <a:t>Work station </a:t>
            </a:r>
            <a:r>
              <a:rPr lang="en-US" dirty="0">
                <a:solidFill>
                  <a:schemeClr val="tx2"/>
                </a:solidFill>
              </a:rPr>
              <a:t>      </a:t>
            </a:r>
            <a:r>
              <a:rPr lang="en-US" dirty="0"/>
              <a:t>Osh State University, IMF</a:t>
            </a:r>
          </a:p>
          <a:p>
            <a:r>
              <a:rPr lang="en-US" u="sng" dirty="0">
                <a:solidFill>
                  <a:schemeClr val="tx2"/>
                </a:solidFill>
              </a:rPr>
              <a:t>Position </a:t>
            </a:r>
            <a:r>
              <a:rPr lang="en-US" dirty="0"/>
              <a:t>    Teacher at IMF</a:t>
            </a:r>
          </a:p>
          <a:p>
            <a:r>
              <a:rPr lang="en-US" u="sng" dirty="0">
                <a:solidFill>
                  <a:schemeClr val="tx2"/>
                </a:solidFill>
              </a:rPr>
              <a:t>Teacher discipline </a:t>
            </a:r>
            <a:r>
              <a:rPr lang="en-US" dirty="0">
                <a:solidFill>
                  <a:schemeClr val="tx2"/>
                </a:solidFill>
              </a:rPr>
              <a:t>      </a:t>
            </a:r>
            <a:r>
              <a:rPr lang="en-US" dirty="0"/>
              <a:t>Biochemistry</a:t>
            </a:r>
          </a:p>
          <a:p>
            <a:r>
              <a:rPr lang="en-US" u="sng" dirty="0">
                <a:solidFill>
                  <a:schemeClr val="tx2"/>
                </a:solidFill>
              </a:rPr>
              <a:t>Teaching experience </a:t>
            </a:r>
            <a:r>
              <a:rPr lang="en-US" dirty="0">
                <a:solidFill>
                  <a:schemeClr val="tx2"/>
                </a:solidFill>
              </a:rPr>
              <a:t>    </a:t>
            </a:r>
            <a:r>
              <a:rPr lang="en-US" dirty="0" smtClean="0"/>
              <a:t>11 </a:t>
            </a:r>
            <a:r>
              <a:rPr lang="en-US" dirty="0"/>
              <a:t>years</a:t>
            </a:r>
            <a:endParaRPr lang="en-US" u="sng" dirty="0"/>
          </a:p>
          <a:p>
            <a:r>
              <a:rPr lang="en-US" u="sng" dirty="0">
                <a:solidFill>
                  <a:schemeClr val="tx2"/>
                </a:solidFill>
              </a:rPr>
              <a:t>Contact phone </a:t>
            </a:r>
            <a:r>
              <a:rPr lang="en-US" dirty="0">
                <a:solidFill>
                  <a:schemeClr val="tx2"/>
                </a:solidFill>
              </a:rPr>
              <a:t>     </a:t>
            </a:r>
            <a:r>
              <a:rPr lang="en-US" dirty="0"/>
              <a:t>+</a:t>
            </a:r>
            <a:r>
              <a:rPr lang="en-US" dirty="0" smtClean="0"/>
              <a:t>996556201812</a:t>
            </a:r>
            <a:endParaRPr lang="en-US" dirty="0"/>
          </a:p>
          <a:p>
            <a:r>
              <a:rPr lang="en-US" u="sng" dirty="0">
                <a:solidFill>
                  <a:schemeClr val="tx2"/>
                </a:solidFill>
              </a:rPr>
              <a:t>Email address </a:t>
            </a:r>
            <a:r>
              <a:rPr lang="en-US" dirty="0">
                <a:solidFill>
                  <a:srgbClr val="0000FF"/>
                </a:solidFill>
              </a:rPr>
              <a:t>     </a:t>
            </a:r>
            <a:r>
              <a:rPr lang="en-GB" u="sng" dirty="0" err="1">
                <a:hlinkClick r:id="rId2"/>
              </a:rPr>
              <a:t>aigul</a:t>
            </a:r>
            <a:r>
              <a:rPr lang="ru-RU" u="sng" dirty="0">
                <a:hlinkClick r:id="rId2"/>
              </a:rPr>
              <a:t>.</a:t>
            </a:r>
            <a:r>
              <a:rPr lang="en-GB" u="sng" dirty="0" err="1">
                <a:hlinkClick r:id="rId2"/>
              </a:rPr>
              <a:t>moldobaeva</a:t>
            </a:r>
            <a:r>
              <a:rPr lang="ru-RU" u="sng" dirty="0">
                <a:hlinkClick r:id="rId2"/>
              </a:rPr>
              <a:t>@</a:t>
            </a:r>
            <a:r>
              <a:rPr lang="en-GB" u="sng" dirty="0">
                <a:hlinkClick r:id="rId2"/>
              </a:rPr>
              <a:t>inbox</a:t>
            </a:r>
            <a:r>
              <a:rPr lang="ru-RU" u="sng" dirty="0">
                <a:hlinkClick r:id="rId2"/>
              </a:rPr>
              <a:t>.</a:t>
            </a:r>
            <a:r>
              <a:rPr lang="en-GB" u="sng" dirty="0" err="1" smtClean="0">
                <a:hlinkClick r:id="rId2"/>
              </a:rPr>
              <a:t>ru</a:t>
            </a:r>
            <a:endParaRPr lang="en-GB" u="sng" dirty="0" smtClean="0"/>
          </a:p>
          <a:p>
            <a:r>
              <a:rPr lang="en-US" u="sng" dirty="0" smtClean="0">
                <a:solidFill>
                  <a:schemeClr val="tx2"/>
                </a:solidFill>
              </a:rPr>
              <a:t>My </a:t>
            </a:r>
            <a:r>
              <a:rPr lang="en-US" u="sng" dirty="0">
                <a:solidFill>
                  <a:schemeClr val="tx2"/>
                </a:solidFill>
              </a:rPr>
              <a:t>motto is</a:t>
            </a:r>
            <a:r>
              <a:rPr lang="en-US" b="1" dirty="0">
                <a:solidFill>
                  <a:schemeClr val="tx2"/>
                </a:solidFill>
              </a:rPr>
              <a:t>: </a:t>
            </a:r>
            <a:r>
              <a:rPr lang="en-US" dirty="0">
                <a:latin typeface="+mj-lt"/>
              </a:rPr>
              <a:t>Life is like riding a bicycle. To keep  a balance you must keep moving</a:t>
            </a:r>
            <a:r>
              <a:rPr lang="en-US" dirty="0" smtClean="0">
                <a:latin typeface="+mj-lt"/>
              </a:rPr>
              <a:t>.</a:t>
            </a:r>
            <a:endParaRPr lang="en-US" sz="2800" i="1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83" y="1436560"/>
            <a:ext cx="3325417" cy="4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86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02968" y="4159875"/>
            <a:ext cx="5919536" cy="214467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Portfolio of the teacher of the discipline “BIOCHEMISTRY”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moldobaeva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aigul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600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254065" y="872400"/>
            <a:ext cx="5870853" cy="1780673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OSH STATE UNIVERSITY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INTERNATIONAL MEDICAL FACULTY DEPARTMENT OF NATURAL SCIENCES AND MATHEMATICS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4717" y="1187592"/>
            <a:ext cx="26177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Ошский государственный университет, ОшГУ - адрес, новости, отзывы,  выпускники — Билим АКИpre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2864" y="3258405"/>
            <a:ext cx="3937000" cy="2319802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77" b="36339"/>
          <a:stretch/>
        </p:blipFill>
        <p:spPr>
          <a:xfrm>
            <a:off x="410052" y="375294"/>
            <a:ext cx="2844013" cy="17202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300" y="274638"/>
            <a:ext cx="6577847" cy="382185"/>
          </a:xfrm>
        </p:spPr>
        <p:txBody>
          <a:bodyPr>
            <a:normAutofit fontScale="90000"/>
          </a:bodyPr>
          <a:lstStyle/>
          <a:p>
            <a:r>
              <a:rPr lang="en-US" dirty="0"/>
              <a:t>Course and Lesson Planning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130300" y="2047740"/>
            <a:ext cx="6577847" cy="3825025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 In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2006, I first started working as a school teacher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2001, I worked as a laboratory assistant at the medical faculty of Osh State University.</a:t>
            </a:r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“•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When I first started as an instructor in fall 2015, I</a:t>
            </a:r>
          </a:p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developed my syllabus and notes based on</a:t>
            </a:r>
          </a:p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Kyrgyzstan's University and other country. Over</a:t>
            </a:r>
          </a:p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the last few years, I've made adjustments to the</a:t>
            </a:r>
          </a:p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course structure based on trial and error and</a:t>
            </a:r>
          </a:p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student feedback.</a:t>
            </a:r>
          </a:p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• I am interested in science-based learning,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project based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learning,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using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inquiry methods, soft skills,</a:t>
            </a:r>
          </a:p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over all student-centered learning, that's how I use</a:t>
            </a:r>
          </a:p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the tools, methods, and experience to aid learners.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" t="24413" r="-671" b="20564"/>
          <a:stretch/>
        </p:blipFill>
        <p:spPr>
          <a:xfrm>
            <a:off x="8397025" y="104282"/>
            <a:ext cx="3490175" cy="28964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8" b="36714"/>
          <a:stretch/>
        </p:blipFill>
        <p:spPr>
          <a:xfrm>
            <a:off x="8397024" y="3103808"/>
            <a:ext cx="3490175" cy="321971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12147" y="79080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Tell me and I forget, teach me and I may remember, involve me and I learn.”</a:t>
            </a:r>
          </a:p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- Benjamin Franklin</a:t>
            </a:r>
          </a:p>
        </p:txBody>
      </p:sp>
    </p:spTree>
    <p:extLst>
      <p:ext uri="{BB962C8B-B14F-4D97-AF65-F5344CB8AC3E}">
        <p14:creationId xmlns:p14="http://schemas.microsoft.com/office/powerpoint/2010/main" val="118010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4" y="592431"/>
            <a:ext cx="9601196" cy="1693571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Achievements of my students</a:t>
            </a:r>
            <a:br>
              <a:rPr lang="en-US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7700" y="2286002"/>
            <a:ext cx="5674224" cy="33252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      Every semester </a:t>
            </a:r>
            <a:r>
              <a:rPr lang="en-US" i="1" dirty="0" err="1">
                <a:solidFill>
                  <a:schemeClr val="accent1">
                    <a:lumMod val="75000"/>
                  </a:schemeClr>
                </a:solidFill>
              </a:rPr>
              <a:t>Olympiods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 are held in the discipline. Students take an active part and those who receive prizes are rewarded with additional points.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10147" y="4220516"/>
            <a:ext cx="2886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/>
            </a:r>
            <a:br>
              <a:rPr lang="en-US" sz="1600" dirty="0"/>
            </a:br>
            <a:endParaRPr lang="ru-RU" sz="160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74812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707" y="1970468"/>
            <a:ext cx="2466306" cy="19153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146" y="4165075"/>
            <a:ext cx="2459867" cy="200554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41" y="1873876"/>
            <a:ext cx="2556459" cy="210857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50" y="4302988"/>
            <a:ext cx="2653050" cy="210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7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719" y="2866250"/>
            <a:ext cx="3305060" cy="2156509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Students work independently on clinical biochemistry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152" y="1584099"/>
            <a:ext cx="2867695" cy="209603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593" y="1584099"/>
            <a:ext cx="2867695" cy="20960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857" y="4095481"/>
            <a:ext cx="2878431" cy="20960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416" y="4095480"/>
            <a:ext cx="2878431" cy="209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9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583" y="402113"/>
            <a:ext cx="11121136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</a:t>
            </a:r>
            <a:endParaRPr lang="ru-RU" dirty="0"/>
          </a:p>
        </p:txBody>
      </p:sp>
      <p:sp>
        <p:nvSpPr>
          <p:cNvPr id="3" name="AutoShape 2" descr="blob:https://web.whatsapp.com/c441000b-1451-4323-97ee-4438ab42d48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25510" y="1087913"/>
            <a:ext cx="10972800" cy="4317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“</a:t>
            </a:r>
            <a:r>
              <a:rPr lang="en-US" sz="2100" dirty="0"/>
              <a:t>Research is formalized curiosity. It is poking and prying with a purpose.”</a:t>
            </a:r>
            <a:endParaRPr lang="ru-RU" sz="2100" dirty="0"/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568817" y="2382591"/>
            <a:ext cx="5329707" cy="2936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• </a:t>
            </a:r>
            <a:r>
              <a:rPr lang="en-US" sz="1800" dirty="0"/>
              <a:t>One of the most important parts of my Master's degree studies is research.</a:t>
            </a:r>
          </a:p>
          <a:p>
            <a:pPr marL="0" indent="0">
              <a:buNone/>
            </a:pPr>
            <a:r>
              <a:rPr lang="en-US" sz="1800" dirty="0"/>
              <a:t> • Being a researcher requires me to search for further information, and know</a:t>
            </a:r>
          </a:p>
          <a:p>
            <a:pPr marL="0" indent="0">
              <a:buNone/>
            </a:pPr>
            <a:r>
              <a:rPr lang="en-US" sz="1800" dirty="0"/>
              <a:t> when to ask for help from my advisor and other peers and faculty. Being able</a:t>
            </a:r>
          </a:p>
          <a:p>
            <a:pPr marL="0" indent="0">
              <a:buNone/>
            </a:pPr>
            <a:r>
              <a:rPr lang="en-US" sz="1800" dirty="0"/>
              <a:t> to take what is known and apply it to a problem or use theorems to set</a:t>
            </a:r>
          </a:p>
          <a:p>
            <a:pPr marL="0" indent="0">
              <a:buNone/>
            </a:pPr>
            <a:r>
              <a:rPr lang="en-US" sz="1800" dirty="0"/>
              <a:t> standards is one of the main reasons I love my work.</a:t>
            </a:r>
            <a:endParaRPr lang="ru-RU" sz="18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067" y="1519707"/>
            <a:ext cx="3386672" cy="249924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151" y="4447438"/>
            <a:ext cx="2676525" cy="22296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38907" y="15524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                       Zora </a:t>
            </a:r>
            <a:r>
              <a:rPr lang="en-US" dirty="0"/>
              <a:t>Neale Hurston</a:t>
            </a:r>
          </a:p>
          <a:p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3634</TotalTime>
  <Words>370</Words>
  <Application>Microsoft Office PowerPoint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Consolas</vt:lpstr>
      <vt:lpstr>Тема Office</vt:lpstr>
      <vt:lpstr> Portfolio   </vt:lpstr>
      <vt:lpstr>Portfolio of the teacher of the discipline “BIOCHEMISTRY” moldobaeva aigul.</vt:lpstr>
      <vt:lpstr>Course and Lesson Planning</vt:lpstr>
      <vt:lpstr> Achievements of my students  </vt:lpstr>
      <vt:lpstr>Презентация PowerPoint</vt:lpstr>
      <vt:lpstr>Research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преподавателя</dc:title>
  <dc:creator>123</dc:creator>
  <cp:lastModifiedBy>Пользователь</cp:lastModifiedBy>
  <cp:revision>57</cp:revision>
  <dcterms:created xsi:type="dcterms:W3CDTF">2021-04-02T13:20:12Z</dcterms:created>
  <dcterms:modified xsi:type="dcterms:W3CDTF">2022-08-24T22:43:00Z</dcterms:modified>
</cp:coreProperties>
</file>