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sldIdLst>
    <p:sldId id="262" r:id="rId2"/>
    <p:sldId id="259" r:id="rId3"/>
    <p:sldId id="257" r:id="rId4"/>
    <p:sldId id="261" r:id="rId5"/>
    <p:sldId id="256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8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1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234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6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971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0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24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7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26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3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5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3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9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8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0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B570-B6A8-42A0-AD10-130EC45DDD19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BD3C8C-5F6C-4A72-8462-413F01F89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2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hyperlink" Target="mailto:mtairjanovna@oshsu.kg" TargetMode="External"/><Relationship Id="rId4" Type="http://schemas.openxmlformats.org/officeDocument/2006/relationships/hyperlink" Target="mailto:tairjanova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OSH STATE UNIVERSITY INTERNATIONAL MEDICAL FACULTY </a:t>
            </a:r>
            <a:r>
              <a:rPr lang="en-US" dirty="0" smtClean="0"/>
              <a:t>NATURAL </a:t>
            </a:r>
            <a:r>
              <a:rPr lang="en-US" dirty="0" smtClean="0"/>
              <a:t>SCIENCES AND MATHEMATICS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Portfolio of the</a:t>
            </a:r>
          </a:p>
          <a:p>
            <a:r>
              <a:rPr lang="en-US" smtClean="0"/>
              <a:t>teacher of the</a:t>
            </a:r>
          </a:p>
          <a:p>
            <a:r>
              <a:rPr lang="en-US" smtClean="0"/>
              <a:t>discipline “biology”,</a:t>
            </a:r>
          </a:p>
          <a:p>
            <a:r>
              <a:rPr lang="en-US" smtClean="0"/>
              <a:t>“Medical biology,   genetics, parasitology” </a:t>
            </a:r>
          </a:p>
          <a:p>
            <a:r>
              <a:rPr lang="en-US" smtClean="0"/>
              <a:t>Tairjanova Menay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385" y="484189"/>
            <a:ext cx="3327816" cy="27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2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7"/>
    </mc:Choice>
    <mc:Fallback xmlns="">
      <p:transition spd="slow" advTm="1654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636" y="335032"/>
            <a:ext cx="7693085" cy="579368"/>
          </a:xfrm>
        </p:spPr>
        <p:txBody>
          <a:bodyPr>
            <a:noAutofit/>
          </a:bodyPr>
          <a:lstStyle/>
          <a:p>
            <a:r>
              <a:rPr lang="en-US" sz="3600" dirty="0"/>
              <a:t>PERSONAL DETAILS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16"/>
            <a:ext cx="3891616" cy="38524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7636" y="1038070"/>
            <a:ext cx="7478973" cy="4370280"/>
          </a:xfrm>
        </p:spPr>
        <p:txBody>
          <a:bodyPr>
            <a:normAutofit/>
          </a:bodyPr>
          <a:lstStyle/>
          <a:p>
            <a:r>
              <a:rPr lang="en-US" sz="2000" dirty="0"/>
              <a:t>Full name of the </a:t>
            </a:r>
            <a:r>
              <a:rPr lang="en-US" sz="2000" dirty="0" smtClean="0"/>
              <a:t>teacher   </a:t>
            </a:r>
            <a:r>
              <a:rPr lang="en-US" sz="2000" dirty="0" err="1" smtClean="0"/>
              <a:t>Tairjanova</a:t>
            </a:r>
            <a:r>
              <a:rPr lang="en-US" sz="2000" dirty="0" smtClean="0"/>
              <a:t> </a:t>
            </a:r>
            <a:r>
              <a:rPr lang="en-US" sz="2000" dirty="0" err="1" smtClean="0"/>
              <a:t>Menai</a:t>
            </a:r>
            <a:r>
              <a:rPr lang="en-US" sz="2000" dirty="0" smtClean="0"/>
              <a:t> </a:t>
            </a:r>
            <a:r>
              <a:rPr lang="en-US" sz="2000" dirty="0" err="1" smtClean="0"/>
              <a:t>Tairjanovna</a:t>
            </a:r>
            <a:endParaRPr lang="en-US" sz="2000" dirty="0" smtClean="0"/>
          </a:p>
          <a:p>
            <a:r>
              <a:rPr lang="en-US" sz="2000" dirty="0"/>
              <a:t>Date of birth </a:t>
            </a:r>
            <a:r>
              <a:rPr lang="en-US" sz="2000" dirty="0" smtClean="0"/>
              <a:t>28.11.1993.</a:t>
            </a:r>
          </a:p>
          <a:p>
            <a:r>
              <a:rPr lang="en-US" sz="2000" dirty="0"/>
              <a:t>Work station Osh State University, International Medical </a:t>
            </a:r>
            <a:r>
              <a:rPr lang="en-US" sz="2000" dirty="0" smtClean="0"/>
              <a:t>Faculty</a:t>
            </a:r>
          </a:p>
          <a:p>
            <a:r>
              <a:rPr lang="en-US" sz="2000" dirty="0"/>
              <a:t>Position Teacher at </a:t>
            </a:r>
            <a:r>
              <a:rPr lang="en-US" sz="2000" dirty="0" smtClean="0"/>
              <a:t>IMF</a:t>
            </a:r>
          </a:p>
          <a:p>
            <a:r>
              <a:rPr lang="en-US" sz="2000" dirty="0"/>
              <a:t>Teacher discipline </a:t>
            </a:r>
            <a:r>
              <a:rPr lang="en-US" sz="2000" dirty="0" smtClean="0"/>
              <a:t>“biology“ </a:t>
            </a:r>
            <a:r>
              <a:rPr lang="en-US" sz="2000" dirty="0"/>
              <a:t>“Medical biology, genetics, parasitology”</a:t>
            </a:r>
            <a:endParaRPr lang="en-US" sz="2000" dirty="0" smtClean="0"/>
          </a:p>
          <a:p>
            <a:r>
              <a:rPr lang="en-US" sz="2000" dirty="0"/>
              <a:t>Teaching experience </a:t>
            </a:r>
            <a:r>
              <a:rPr lang="en-US" sz="2000" dirty="0" smtClean="0"/>
              <a:t>1 year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351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4"/>
    </mc:Choice>
    <mc:Fallback xmlns="">
      <p:transition spd="slow" advTm="249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1016" y="520146"/>
            <a:ext cx="2593300" cy="1233703"/>
          </a:xfrm>
        </p:spPr>
        <p:txBody>
          <a:bodyPr>
            <a:normAutofit/>
          </a:bodyPr>
          <a:lstStyle/>
          <a:p>
            <a:r>
              <a:rPr lang="en-US" sz="3600" dirty="0"/>
              <a:t>About me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245661"/>
            <a:ext cx="3712191" cy="58433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17168" y="2023672"/>
            <a:ext cx="7874832" cy="4405561"/>
          </a:xfrm>
        </p:spPr>
        <p:txBody>
          <a:bodyPr/>
          <a:lstStyle/>
          <a:p>
            <a:r>
              <a:rPr lang="en-US" dirty="0"/>
              <a:t>I was born and raised in the beautiful city of </a:t>
            </a:r>
            <a:r>
              <a:rPr lang="en-US" dirty="0" err="1" smtClean="0"/>
              <a:t>uzgen</a:t>
            </a:r>
            <a:r>
              <a:rPr lang="en-US" dirty="0" smtClean="0"/>
              <a:t>, </a:t>
            </a:r>
            <a:r>
              <a:rPr lang="en-US" dirty="0"/>
              <a:t>famous for </a:t>
            </a:r>
            <a:r>
              <a:rPr lang="en-US" dirty="0" smtClean="0"/>
              <a:t>its rice.</a:t>
            </a:r>
          </a:p>
          <a:p>
            <a:r>
              <a:rPr lang="en-US" dirty="0"/>
              <a:t>Graduated from the Osh State University Faculty of Natural Sciences and </a:t>
            </a:r>
            <a:r>
              <a:rPr lang="en-US" dirty="0" smtClean="0"/>
              <a:t>Geography</a:t>
            </a:r>
          </a:p>
          <a:p>
            <a:r>
              <a:rPr lang="en-US" dirty="0"/>
              <a:t>My hobby is reading books and walking in nature</a:t>
            </a:r>
            <a:endParaRPr lang="en-US" dirty="0" smtClean="0"/>
          </a:p>
          <a:p>
            <a:r>
              <a:rPr lang="en-US" dirty="0"/>
              <a:t>I am currently working a full time position focusing on medical biology, genetics, parasitology at International Medical Faculty of Osh State University. </a:t>
            </a:r>
            <a:endParaRPr lang="en-US" dirty="0" smtClean="0"/>
          </a:p>
          <a:p>
            <a:r>
              <a:rPr lang="en-US" dirty="0"/>
              <a:t>I am willing to </a:t>
            </a:r>
            <a:r>
              <a:rPr lang="en-US" dirty="0" err="1" smtClean="0"/>
              <a:t>imprave</a:t>
            </a:r>
            <a:r>
              <a:rPr lang="en-US" dirty="0" smtClean="0"/>
              <a:t> my </a:t>
            </a:r>
            <a:r>
              <a:rPr lang="en-US" dirty="0"/>
              <a:t>knowledge and research in this field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0042" y="134500"/>
            <a:ext cx="6997630" cy="1278466"/>
          </a:xfrm>
        </p:spPr>
        <p:txBody>
          <a:bodyPr/>
          <a:lstStyle/>
          <a:p>
            <a:r>
              <a:rPr lang="en-US" dirty="0"/>
              <a:t>             </a:t>
            </a:r>
            <a:r>
              <a:rPr lang="en-US" sz="3600" dirty="0"/>
              <a:t>scientific degrees                     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49" y="484370"/>
            <a:ext cx="2615409" cy="5527675"/>
          </a:xfrm>
        </p:spPr>
      </p:pic>
      <p:sp>
        <p:nvSpPr>
          <p:cNvPr id="6" name="Rectangle 1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823858" y="1536077"/>
            <a:ext cx="8617555" cy="39658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June 18, 2014 </a:t>
            </a:r>
            <a:r>
              <a:rPr lang="ru-RU" altLang="ru-RU" sz="1600" dirty="0" err="1">
                <a:solidFill>
                  <a:srgbClr val="202124"/>
                </a:solidFill>
                <a:latin typeface="inherit"/>
              </a:rPr>
              <a:t>Medical</a:t>
            </a:r>
            <a:r>
              <a:rPr lang="ru-RU" altLang="ru-RU" sz="1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1600" dirty="0" err="1" smtClean="0">
                <a:solidFill>
                  <a:srgbClr val="202124"/>
                </a:solidFill>
                <a:latin typeface="inherit"/>
              </a:rPr>
              <a:t>College</a:t>
            </a:r>
            <a:r>
              <a:rPr lang="en-US" altLang="ru-RU" sz="1600" dirty="0" smtClean="0">
                <a:solidFill>
                  <a:srgbClr val="202124"/>
                </a:solidFill>
                <a:latin typeface="inherit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Osh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State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University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600" dirty="0" smtClean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ru-RU" sz="1600" dirty="0">
                <a:solidFill>
                  <a:srgbClr val="202124"/>
                </a:solidFill>
                <a:latin typeface="inherit"/>
              </a:rPr>
              <a:t>June 22, 2017, he graduated </a:t>
            </a:r>
            <a:r>
              <a:rPr lang="en-US" altLang="ru-RU" sz="1600" dirty="0" smtClean="0">
                <a:solidFill>
                  <a:srgbClr val="202124"/>
                </a:solidFill>
                <a:latin typeface="inherit"/>
              </a:rPr>
              <a:t>f </a:t>
            </a:r>
            <a:r>
              <a:rPr lang="en-US" altLang="ru-RU" sz="1600" dirty="0">
                <a:solidFill>
                  <a:srgbClr val="202124"/>
                </a:solidFill>
                <a:latin typeface="inherit"/>
              </a:rPr>
              <a:t>the Faculty of Natural Sciences and Geography of </a:t>
            </a:r>
            <a:r>
              <a:rPr lang="en-US" altLang="ru-RU" sz="1600" dirty="0" err="1" smtClean="0">
                <a:solidFill>
                  <a:srgbClr val="202124"/>
                </a:solidFill>
                <a:latin typeface="inherit"/>
              </a:rPr>
              <a:t>OshSU</a:t>
            </a:r>
            <a:endParaRPr lang="en-US" altLang="ru-RU" sz="1600" dirty="0" smtClean="0">
              <a:solidFill>
                <a:srgbClr val="202124"/>
              </a:solidFill>
              <a:latin typeface="inheri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ru-RU" sz="1600" dirty="0" smtClean="0">
              <a:solidFill>
                <a:srgbClr val="202124"/>
              </a:solidFill>
              <a:latin typeface="inheri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600" dirty="0" smtClean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ru-RU" sz="1600" dirty="0">
                <a:solidFill>
                  <a:srgbClr val="202124"/>
                </a:solidFill>
                <a:latin typeface="inherit"/>
              </a:rPr>
              <a:t>June 22, 2019, </a:t>
            </a:r>
            <a:r>
              <a:rPr lang="en-US" altLang="ru-RU" sz="1600" dirty="0" smtClean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ru-RU" sz="1600" dirty="0" err="1" smtClean="0">
                <a:solidFill>
                  <a:srgbClr val="202124"/>
                </a:solidFill>
                <a:latin typeface="inherit"/>
              </a:rPr>
              <a:t>Ms</a:t>
            </a:r>
            <a:r>
              <a:rPr lang="en-US" altLang="ru-RU" sz="1600" dirty="0" smtClean="0">
                <a:solidFill>
                  <a:srgbClr val="202124"/>
                </a:solidFill>
                <a:latin typeface="inherit"/>
              </a:rPr>
              <a:t> in Biology the </a:t>
            </a:r>
            <a:r>
              <a:rPr lang="en-US" altLang="ru-RU" sz="1600" dirty="0">
                <a:solidFill>
                  <a:srgbClr val="202124"/>
                </a:solidFill>
                <a:latin typeface="inherit"/>
              </a:rPr>
              <a:t>Faculty of Natural Sciences and Geography of </a:t>
            </a:r>
            <a:r>
              <a:rPr lang="en-US" altLang="ru-RU" sz="1600" dirty="0" err="1" smtClean="0">
                <a:solidFill>
                  <a:srgbClr val="202124"/>
                </a:solidFill>
                <a:latin typeface="inherit"/>
              </a:rPr>
              <a:t>OshSU</a:t>
            </a:r>
            <a:r>
              <a:rPr lang="en-US" altLang="ru-RU" sz="1600" dirty="0" smtClean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ru-RU" sz="1600" dirty="0">
                <a:solidFill>
                  <a:srgbClr val="202124"/>
                </a:solidFill>
                <a:latin typeface="inherit"/>
              </a:rPr>
              <a:t>with a master's </a:t>
            </a:r>
            <a:r>
              <a:rPr lang="en-US" altLang="ru-RU" sz="1600" dirty="0" smtClean="0">
                <a:solidFill>
                  <a:srgbClr val="202124"/>
                </a:solidFill>
                <a:latin typeface="inherit"/>
              </a:rPr>
              <a:t>degree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ru-RU" sz="1600" dirty="0" smtClean="0">
              <a:solidFill>
                <a:srgbClr val="202124"/>
              </a:solidFill>
              <a:latin typeface="inheri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600" dirty="0" smtClean="0">
                <a:solidFill>
                  <a:srgbClr val="202124"/>
                </a:solidFill>
                <a:latin typeface="inherit"/>
              </a:rPr>
              <a:t> 2022</a:t>
            </a:r>
            <a:r>
              <a:rPr lang="en-US" altLang="ru-RU" sz="1600" dirty="0" smtClean="0">
                <a:solidFill>
                  <a:srgbClr val="202124"/>
                </a:solidFill>
                <a:latin typeface="inherit"/>
              </a:rPr>
              <a:t>-presen the</a:t>
            </a:r>
            <a:r>
              <a:rPr lang="en-US" altLang="ru-RU" sz="1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ru-RU" sz="1600" dirty="0" smtClean="0">
                <a:solidFill>
                  <a:srgbClr val="202124"/>
                </a:solidFill>
                <a:latin typeface="inherit"/>
              </a:rPr>
              <a:t>international medical Faculty </a:t>
            </a:r>
            <a:r>
              <a:rPr lang="en-US" altLang="ru-RU" sz="1600" dirty="0" err="1" smtClean="0">
                <a:solidFill>
                  <a:srgbClr val="202124"/>
                </a:solidFill>
                <a:latin typeface="inherit"/>
              </a:rPr>
              <a:t>OshSU</a:t>
            </a:r>
            <a:endParaRPr lang="en-US" altLang="ru-RU" sz="1600" dirty="0" smtClean="0">
              <a:solidFill>
                <a:srgbClr val="202124"/>
              </a:solidFill>
              <a:latin typeface="inheri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ru-RU" sz="1600" dirty="0" smtClean="0">
              <a:solidFill>
                <a:srgbClr val="202124"/>
              </a:solidFill>
              <a:latin typeface="inherit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ru-RU" sz="1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altLang="ru-RU" sz="1600" dirty="0" smtClean="0">
                <a:solidFill>
                  <a:srgbClr val="202124"/>
                </a:solidFill>
                <a:latin typeface="inherit"/>
              </a:rPr>
              <a:t>published 3</a:t>
            </a:r>
            <a:r>
              <a:rPr lang="en-US" altLang="ru-RU" sz="1600" dirty="0" smtClean="0">
                <a:solidFill>
                  <a:srgbClr val="202124"/>
                </a:solidFill>
                <a:latin typeface="inherit"/>
              </a:rPr>
              <a:t> articles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16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12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6224" y="321384"/>
            <a:ext cx="5771212" cy="173736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Research </a:t>
            </a:r>
            <a:r>
              <a:rPr lang="en-US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Britannic Bold" panose="020B0903060703020204" pitchFamily="34" charset="0"/>
              </a:rPr>
              <a:t>Research is formalized curiosity. It is poking and prying with a purpose.” - Zora Neale Hurston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9" y="471509"/>
            <a:ext cx="3891616" cy="5184775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410" y="2230438"/>
            <a:ext cx="6460760" cy="46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"/>
    </mc:Choice>
    <mc:Fallback xmlns="">
      <p:transition spd="slow" advTm="168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652" y="614184"/>
            <a:ext cx="7320033" cy="704950"/>
          </a:xfrm>
        </p:spPr>
        <p:txBody>
          <a:bodyPr/>
          <a:lstStyle/>
          <a:p>
            <a:r>
              <a:rPr lang="en-US" dirty="0" smtClean="0"/>
              <a:t>                                       Contact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8938" y="1892650"/>
            <a:ext cx="7754747" cy="3558809"/>
          </a:xfrm>
        </p:spPr>
        <p:txBody>
          <a:bodyPr/>
          <a:lstStyle/>
          <a:p>
            <a:r>
              <a:rPr lang="en-US" dirty="0" smtClean="0"/>
              <a:t>E-mail</a:t>
            </a:r>
            <a:r>
              <a:rPr lang="en-US" dirty="0"/>
              <a:t>: </a:t>
            </a:r>
            <a:r>
              <a:rPr lang="en-US" dirty="0" smtClean="0">
                <a:hlinkClick r:id="rId4"/>
              </a:rPr>
              <a:t>tairjanova@gmail.com</a:t>
            </a:r>
            <a:r>
              <a:rPr lang="en-US" dirty="0" smtClean="0"/>
              <a:t>  </a:t>
            </a:r>
            <a:r>
              <a:rPr lang="en-US" dirty="0" smtClean="0">
                <a:hlinkClick r:id="rId5"/>
              </a:rPr>
              <a:t>mtairjanovna@oshsu.kg</a:t>
            </a:r>
            <a:endParaRPr lang="en-US" dirty="0" smtClean="0"/>
          </a:p>
          <a:p>
            <a:r>
              <a:rPr lang="en-US" dirty="0" err="1" smtClean="0"/>
              <a:t>W</a:t>
            </a:r>
            <a:r>
              <a:rPr lang="en-US" dirty="0" err="1" smtClean="0"/>
              <a:t>hatsapp</a:t>
            </a:r>
            <a:r>
              <a:rPr lang="en-US" dirty="0" smtClean="0"/>
              <a:t> </a:t>
            </a:r>
            <a:r>
              <a:rPr lang="en-US" dirty="0" smtClean="0"/>
              <a:t>+</a:t>
            </a:r>
            <a:r>
              <a:rPr lang="en-US" dirty="0" smtClean="0"/>
              <a:t>996225941919</a:t>
            </a:r>
          </a:p>
          <a:p>
            <a:r>
              <a:rPr lang="en-US" dirty="0" smtClean="0"/>
              <a:t>Occupation: International Medical Faculty, Osh State University</a:t>
            </a:r>
          </a:p>
          <a:p>
            <a:endParaRPr lang="ru-RU" dirty="0"/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1"/>
    </mc:Choice>
    <mc:Fallback xmlns="">
      <p:transition spd="slow" advTm="4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235</Words>
  <Application>Microsoft Office PowerPoint</Application>
  <PresentationFormat>Широкоэкранный</PresentationFormat>
  <Paragraphs>41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Britannic Bold</vt:lpstr>
      <vt:lpstr>inherit</vt:lpstr>
      <vt:lpstr>Trebuchet MS</vt:lpstr>
      <vt:lpstr>Wingdings 3</vt:lpstr>
      <vt:lpstr>Аспект</vt:lpstr>
      <vt:lpstr>OSH STATE UNIVERSITY INTERNATIONAL MEDICAL FACULTY NATURAL SCIENCES AND MATHEMATICS</vt:lpstr>
      <vt:lpstr>PERSONAL DETAILS</vt:lpstr>
      <vt:lpstr>About me</vt:lpstr>
      <vt:lpstr>             scientific degrees                      </vt:lpstr>
      <vt:lpstr>Research  “Research is formalized curiosity. It is poking and prying with a purpose.” - Zora Neale Hurston</vt:lpstr>
      <vt:lpstr>                                      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2022-08-23T11:59:08Z</dcterms:created>
  <dcterms:modified xsi:type="dcterms:W3CDTF">2022-08-24T15:50:46Z</dcterms:modified>
</cp:coreProperties>
</file>