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tags/tag14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tags/tag15.xml" ContentType="application/vnd.openxmlformats-officedocument.presentationml.tags+xml"/>
  <Override PartName="/ppt/diagrams/data3.xml" ContentType="application/vnd.openxmlformats-officedocument.drawingml.diagramData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92" r:id="rId2"/>
    <p:sldId id="693" r:id="rId3"/>
    <p:sldId id="694" r:id="rId4"/>
    <p:sldId id="297" r:id="rId5"/>
    <p:sldId id="676" r:id="rId6"/>
    <p:sldId id="677" r:id="rId7"/>
    <p:sldId id="678" r:id="rId8"/>
    <p:sldId id="679" r:id="rId9"/>
    <p:sldId id="680" r:id="rId10"/>
    <p:sldId id="681" r:id="rId11"/>
    <p:sldId id="295" r:id="rId12"/>
    <p:sldId id="294" r:id="rId13"/>
    <p:sldId id="305" r:id="rId14"/>
    <p:sldId id="336" r:id="rId15"/>
    <p:sldId id="689" r:id="rId16"/>
    <p:sldId id="488" r:id="rId17"/>
    <p:sldId id="408" r:id="rId18"/>
    <p:sldId id="478" r:id="rId19"/>
    <p:sldId id="508" r:id="rId20"/>
    <p:sldId id="581" r:id="rId21"/>
    <p:sldId id="583" r:id="rId22"/>
    <p:sldId id="589" r:id="rId23"/>
    <p:sldId id="640" r:id="rId24"/>
    <p:sldId id="648" r:id="rId25"/>
    <p:sldId id="644" r:id="rId26"/>
  </p:sldIdLst>
  <p:sldSz cx="9144000" cy="6858000" type="screen4x3"/>
  <p:notesSz cx="6858000" cy="9144000"/>
  <p:custShowLst>
    <p:custShow name="Произвольный показ 1" id="0">
      <p:sldLst/>
    </p:custShow>
    <p:custShow name="Произвольный показ 2" id="1">
      <p:sldLst>
        <p:sld r:id="rId6"/>
        <p:sld r:id="rId7"/>
        <p:sld r:id="rId8"/>
        <p:sld r:id="rId9"/>
        <p:sld r:id="rId10"/>
        <p:sld r:id="rId11"/>
        <p:sld r:id="rId12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XP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Rg st="1" end="45"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100" d="100"/>
          <a:sy n="100" d="100"/>
        </p:scale>
        <p:origin x="-11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8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1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image" Target="../media/image2.jpeg"/><Relationship Id="rId4" Type="http://schemas.openxmlformats.org/officeDocument/2006/relationships/image" Target="../media/image5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28A42-C610-476F-9BA0-029D14EB71F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EB9E2A-4217-43B2-A748-49A01DDAC700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ky-KG" sz="1800" dirty="0" smtClean="0"/>
            <a:t>1</a:t>
          </a:r>
          <a:r>
            <a:rPr lang="ky-KG" sz="1800" b="1" dirty="0" smtClean="0">
              <a:solidFill>
                <a:schemeClr val="tx2">
                  <a:lumMod val="50000"/>
                </a:schemeClr>
              </a:solidFill>
            </a:rPr>
            <a:t>. Азыркы коомдун Социо маданий жана экономикалык кырдаалдарды трансформациялоо контекстинде болочок медиктерди даярдоого болгон мамилелердин өзгөрүп жаткандыгы. </a:t>
          </a:r>
          <a:endParaRPr lang="ru-RU" sz="1800" b="1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9126444-302B-4CEF-A12C-2672B6F82BCC}" type="parTrans" cxnId="{6C32AB12-A78D-4EA7-A111-46777ACE9A99}">
      <dgm:prSet/>
      <dgm:spPr/>
      <dgm:t>
        <a:bodyPr/>
        <a:lstStyle/>
        <a:p>
          <a:endParaRPr lang="ru-RU"/>
        </a:p>
      </dgm:t>
    </dgm:pt>
    <dgm:pt modelId="{E5FB76BE-FD91-4892-9C97-1F34A46EEF27}" type="sibTrans" cxnId="{6C32AB12-A78D-4EA7-A111-46777ACE9A99}">
      <dgm:prSet/>
      <dgm:spPr/>
      <dgm:t>
        <a:bodyPr/>
        <a:lstStyle/>
        <a:p>
          <a:endParaRPr lang="ru-RU"/>
        </a:p>
      </dgm:t>
    </dgm:pt>
    <dgm:pt modelId="{E385024F-CF1D-4F39-BFA8-130F0D0474C6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r>
            <a:rPr lang="ru-RU" sz="1800" b="1" i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2</a:t>
          </a:r>
          <a:r>
            <a:rPr lang="ru-RU" sz="1800" b="1" i="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 </a:t>
          </a:r>
          <a:r>
            <a:rPr lang="ky-KG" sz="1800" b="1" dirty="0" smtClean="0">
              <a:solidFill>
                <a:schemeClr val="tx2">
                  <a:lumMod val="50000"/>
                </a:schemeClr>
              </a:solidFill>
            </a:rPr>
            <a:t>Учурдагы медициналык профилдеги адистерге коюлуп жаткан заман талабы менен мүнөздөлушу</a:t>
          </a:r>
          <a:endParaRPr lang="ru-RU" sz="1800" b="1" i="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20FE18E-B36D-4009-81BE-6CCB41CC9168}" type="parTrans" cxnId="{49F0105A-2445-4575-AF12-CF6C1ED5B5D2}">
      <dgm:prSet/>
      <dgm:spPr/>
      <dgm:t>
        <a:bodyPr/>
        <a:lstStyle/>
        <a:p>
          <a:endParaRPr lang="ru-RU"/>
        </a:p>
      </dgm:t>
    </dgm:pt>
    <dgm:pt modelId="{386B1955-7E06-434E-BE04-B2A95CCAE84F}" type="sibTrans" cxnId="{49F0105A-2445-4575-AF12-CF6C1ED5B5D2}">
      <dgm:prSet/>
      <dgm:spPr/>
      <dgm:t>
        <a:bodyPr/>
        <a:lstStyle/>
        <a:p>
          <a:endParaRPr lang="ru-RU"/>
        </a:p>
      </dgm:t>
    </dgm:pt>
    <dgm:pt modelId="{F7016DCA-BCB2-4636-A298-6F8EE69D9AA0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4. </a:t>
          </a:r>
          <a:r>
            <a:rPr lang="ky-KG" sz="1800" dirty="0" smtClean="0"/>
            <a:t> </a:t>
          </a:r>
          <a:r>
            <a:rPr lang="ky-KG" sz="1800" b="1" dirty="0" smtClean="0">
              <a:solidFill>
                <a:schemeClr val="tx2">
                  <a:lumMod val="50000"/>
                </a:schemeClr>
              </a:solidFill>
            </a:rPr>
            <a:t>Маданияттар </a:t>
          </a:r>
          <a:r>
            <a:rPr lang="ky-KG" sz="1800" b="1" smtClean="0">
              <a:solidFill>
                <a:schemeClr val="tx2">
                  <a:lumMod val="50000"/>
                </a:schemeClr>
              </a:solidFill>
            </a:rPr>
            <a:t>аралык коммуникациялардын </a:t>
          </a:r>
          <a:r>
            <a:rPr lang="ky-KG" sz="1800" b="1" dirty="0" smtClean="0">
              <a:solidFill>
                <a:schemeClr val="tx2">
                  <a:lumMod val="50000"/>
                </a:schemeClr>
              </a:solidFill>
            </a:rPr>
            <a:t>мейкиндигиндеги интегративдик процесстердин өнүгүшү </a:t>
          </a:r>
          <a:endParaRPr lang="ru-RU" sz="1800" b="1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8E42460-A049-4F0D-9CAE-7AFA170A64E6}" type="parTrans" cxnId="{E4FBB230-3539-4A53-893F-E3805962A899}">
      <dgm:prSet/>
      <dgm:spPr/>
      <dgm:t>
        <a:bodyPr/>
        <a:lstStyle/>
        <a:p>
          <a:endParaRPr lang="ru-RU"/>
        </a:p>
      </dgm:t>
    </dgm:pt>
    <dgm:pt modelId="{F9F0DE51-C581-4C1D-AEE9-26EFF1EE9239}" type="sibTrans" cxnId="{E4FBB230-3539-4A53-893F-E3805962A899}">
      <dgm:prSet/>
      <dgm:spPr/>
      <dgm:t>
        <a:bodyPr/>
        <a:lstStyle/>
        <a:p>
          <a:endParaRPr lang="ru-RU"/>
        </a:p>
      </dgm:t>
    </dgm:pt>
    <dgm:pt modelId="{51E6BD1C-C907-4B22-AF60-05FDCCF750EA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5. 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Э</a:t>
          </a:r>
          <a:r>
            <a:rPr lang="ky-KG" sz="1800" b="1" dirty="0" smtClean="0">
              <a:solidFill>
                <a:schemeClr val="tx2">
                  <a:lumMod val="50000"/>
                </a:schemeClr>
              </a:solidFill>
            </a:rPr>
            <a:t>л аралык денгээлде конкуренцияга жөндөмдүү билим берүүнү камсыздоо </a:t>
          </a:r>
          <a:endParaRPr lang="ru-RU" sz="1800" b="1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3E511EA-F6D5-4DD1-AC8E-3F104B806D58}" type="parTrans" cxnId="{9A5F200B-ACF4-426B-81A0-20C958F8D8AF}">
      <dgm:prSet/>
      <dgm:spPr/>
      <dgm:t>
        <a:bodyPr/>
        <a:lstStyle/>
        <a:p>
          <a:endParaRPr lang="ru-RU"/>
        </a:p>
      </dgm:t>
    </dgm:pt>
    <dgm:pt modelId="{FFAEE336-63D2-4FB9-8EF8-4F8163ECD888}" type="sibTrans" cxnId="{9A5F200B-ACF4-426B-81A0-20C958F8D8AF}">
      <dgm:prSet/>
      <dgm:spPr/>
      <dgm:t>
        <a:bodyPr/>
        <a:lstStyle/>
        <a:p>
          <a:endParaRPr lang="ru-RU"/>
        </a:p>
      </dgm:t>
    </dgm:pt>
    <dgm:pt modelId="{343DF7FE-2349-4696-A887-5154E271BC76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3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 </a:t>
          </a:r>
          <a:r>
            <a:rPr lang="ky-KG" sz="1800" b="1" dirty="0" smtClean="0">
              <a:solidFill>
                <a:schemeClr val="tx2">
                  <a:lumMod val="50000"/>
                </a:schemeClr>
              </a:solidFill>
            </a:rPr>
            <a:t>Кыргыз Республикасынын дүйнөлүк шериктештикке кириши</a:t>
          </a:r>
          <a:endParaRPr lang="ru-RU" sz="1800" b="1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66F3D45-5CBC-404A-AB72-2EBEDF452D74}" type="parTrans" cxnId="{128CD3A7-2F2E-4FC1-A7F2-03A388658491}">
      <dgm:prSet/>
      <dgm:spPr/>
      <dgm:t>
        <a:bodyPr/>
        <a:lstStyle/>
        <a:p>
          <a:endParaRPr lang="ru-RU"/>
        </a:p>
      </dgm:t>
    </dgm:pt>
    <dgm:pt modelId="{AD0A2C82-B072-476D-893A-0C75BCCFD350}" type="sibTrans" cxnId="{128CD3A7-2F2E-4FC1-A7F2-03A388658491}">
      <dgm:prSet/>
      <dgm:spPr/>
      <dgm:t>
        <a:bodyPr/>
        <a:lstStyle/>
        <a:p>
          <a:endParaRPr lang="ru-RU"/>
        </a:p>
      </dgm:t>
    </dgm:pt>
    <dgm:pt modelId="{C0EDBA8B-C50B-4400-B658-6F6851E832B5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6. 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</a:t>
          </a:r>
          <a:r>
            <a:rPr lang="ky-KG" sz="1800" b="1" dirty="0" smtClean="0">
              <a:solidFill>
                <a:schemeClr val="tx2">
                  <a:lumMod val="50000"/>
                </a:schemeClr>
              </a:solidFill>
            </a:rPr>
            <a:t>олочок медиктердин кесиптик байланыш кебин калыптандыруу</a:t>
          </a:r>
          <a:endParaRPr lang="ru-RU" sz="1800" b="1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53812B0-4993-47A2-B1D5-14EAEE429CBF}" type="parTrans" cxnId="{D0CA74FE-C772-4EAA-94B8-EEED0569BA2C}">
      <dgm:prSet/>
      <dgm:spPr/>
      <dgm:t>
        <a:bodyPr/>
        <a:lstStyle/>
        <a:p>
          <a:endParaRPr lang="ru-RU"/>
        </a:p>
      </dgm:t>
    </dgm:pt>
    <dgm:pt modelId="{31A1C616-1FE1-4E1F-8689-D64C59D6721E}" type="sibTrans" cxnId="{D0CA74FE-C772-4EAA-94B8-EEED0569BA2C}">
      <dgm:prSet/>
      <dgm:spPr/>
      <dgm:t>
        <a:bodyPr/>
        <a:lstStyle/>
        <a:p>
          <a:endParaRPr lang="ru-RU"/>
        </a:p>
      </dgm:t>
    </dgm:pt>
    <dgm:pt modelId="{7433B8A2-F8ED-4B92-B7CD-DC23932BF791}" type="pres">
      <dgm:prSet presAssocID="{13528A42-C610-476F-9BA0-029D14EB71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ABE95A-2748-444A-96D6-65467B54A5C0}" type="pres">
      <dgm:prSet presAssocID="{C0EB9E2A-4217-43B2-A748-49A01DDAC700}" presName="hierRoot1" presStyleCnt="0"/>
      <dgm:spPr/>
    </dgm:pt>
    <dgm:pt modelId="{9C2379D9-10AC-4D84-8851-10A81DC5AA5A}" type="pres">
      <dgm:prSet presAssocID="{C0EB9E2A-4217-43B2-A748-49A01DDAC700}" presName="composite" presStyleCnt="0"/>
      <dgm:spPr/>
    </dgm:pt>
    <dgm:pt modelId="{294C3B82-2066-4009-BC68-EEFB32E182E3}" type="pres">
      <dgm:prSet presAssocID="{C0EB9E2A-4217-43B2-A748-49A01DDAC700}" presName="background" presStyleLbl="node0" presStyleIdx="0" presStyleCnt="1"/>
      <dgm:spPr/>
    </dgm:pt>
    <dgm:pt modelId="{6BC7B946-E35C-4186-B467-E19984579097}" type="pres">
      <dgm:prSet presAssocID="{C0EB9E2A-4217-43B2-A748-49A01DDAC700}" presName="text" presStyleLbl="fgAcc0" presStyleIdx="0" presStyleCnt="1" custAng="0" custScaleX="363005" custScaleY="331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68AB94-FC5D-4DAF-96FC-73386B572765}" type="pres">
      <dgm:prSet presAssocID="{C0EB9E2A-4217-43B2-A748-49A01DDAC700}" presName="hierChild2" presStyleCnt="0"/>
      <dgm:spPr/>
    </dgm:pt>
    <dgm:pt modelId="{A8140243-6593-483F-8574-1296FD9226BB}" type="pres">
      <dgm:prSet presAssocID="{120FE18E-B36D-4009-81BE-6CCB41CC916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E223496-78FE-4806-9F53-5ACE47B453E0}" type="pres">
      <dgm:prSet presAssocID="{E385024F-CF1D-4F39-BFA8-130F0D0474C6}" presName="hierRoot2" presStyleCnt="0"/>
      <dgm:spPr/>
    </dgm:pt>
    <dgm:pt modelId="{D3DBBB12-5AF3-4F50-B4E9-F240B7E7AD52}" type="pres">
      <dgm:prSet presAssocID="{E385024F-CF1D-4F39-BFA8-130F0D0474C6}" presName="composite2" presStyleCnt="0"/>
      <dgm:spPr/>
    </dgm:pt>
    <dgm:pt modelId="{46940F1D-67BA-4E9D-9B23-6DA1CF51E5BB}" type="pres">
      <dgm:prSet presAssocID="{E385024F-CF1D-4F39-BFA8-130F0D0474C6}" presName="background2" presStyleLbl="node2" presStyleIdx="0" presStyleCnt="2"/>
      <dgm:spPr/>
    </dgm:pt>
    <dgm:pt modelId="{AFFF2A4F-EA19-402C-BA44-868EC7889D81}" type="pres">
      <dgm:prSet presAssocID="{E385024F-CF1D-4F39-BFA8-130F0D0474C6}" presName="text2" presStyleLbl="fgAcc2" presStyleIdx="0" presStyleCnt="2" custScaleX="391592" custScaleY="184016" custLinFactNeighborX="-9294" custLinFactNeighborY="1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BFF1D7-C85E-455B-87F6-AF0CE959B6F2}" type="pres">
      <dgm:prSet presAssocID="{E385024F-CF1D-4F39-BFA8-130F0D0474C6}" presName="hierChild3" presStyleCnt="0"/>
      <dgm:spPr/>
    </dgm:pt>
    <dgm:pt modelId="{83CC9801-79F2-478F-90D3-8288257A4E04}" type="pres">
      <dgm:prSet presAssocID="{D8E42460-A049-4F0D-9CAE-7AFA170A64E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21B8DD2F-02B5-484A-A386-AF82A8D2A090}" type="pres">
      <dgm:prSet presAssocID="{F7016DCA-BCB2-4636-A298-6F8EE69D9AA0}" presName="hierRoot3" presStyleCnt="0"/>
      <dgm:spPr/>
    </dgm:pt>
    <dgm:pt modelId="{9B746F61-69D7-474B-B86C-7FC72586AFAC}" type="pres">
      <dgm:prSet presAssocID="{F7016DCA-BCB2-4636-A298-6F8EE69D9AA0}" presName="composite3" presStyleCnt="0"/>
      <dgm:spPr/>
    </dgm:pt>
    <dgm:pt modelId="{BB84D669-BEBC-498A-8802-158884EAEB80}" type="pres">
      <dgm:prSet presAssocID="{F7016DCA-BCB2-4636-A298-6F8EE69D9AA0}" presName="background3" presStyleLbl="node3" presStyleIdx="0" presStyleCnt="3"/>
      <dgm:spPr/>
    </dgm:pt>
    <dgm:pt modelId="{C5C394F1-6C65-4BE1-9D8D-C0B068590B82}" type="pres">
      <dgm:prSet presAssocID="{F7016DCA-BCB2-4636-A298-6F8EE69D9AA0}" presName="text3" presStyleLbl="fgAcc3" presStyleIdx="0" presStyleCnt="3" custScaleX="264408" custScaleY="353365" custLinFactNeighborX="-3246" custLinFactNeighborY="25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CFED0D-26DA-46FB-9585-06173866938B}" type="pres">
      <dgm:prSet presAssocID="{F7016DCA-BCB2-4636-A298-6F8EE69D9AA0}" presName="hierChild4" presStyleCnt="0"/>
      <dgm:spPr/>
    </dgm:pt>
    <dgm:pt modelId="{A4190B09-EFEE-4FDA-B8C9-087B1671D1F5}" type="pres">
      <dgm:prSet presAssocID="{B3E511EA-F6D5-4DD1-AC8E-3F104B806D58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2021894-8706-449D-B34A-D0C8FFBFBB33}" type="pres">
      <dgm:prSet presAssocID="{51E6BD1C-C907-4B22-AF60-05FDCCF750EA}" presName="hierRoot3" presStyleCnt="0"/>
      <dgm:spPr/>
    </dgm:pt>
    <dgm:pt modelId="{F603C70A-2F51-43B8-BBE0-61ED7DA9796F}" type="pres">
      <dgm:prSet presAssocID="{51E6BD1C-C907-4B22-AF60-05FDCCF750EA}" presName="composite3" presStyleCnt="0"/>
      <dgm:spPr/>
    </dgm:pt>
    <dgm:pt modelId="{E85A9405-33A2-437A-BCA7-7E3CBD4C1182}" type="pres">
      <dgm:prSet presAssocID="{51E6BD1C-C907-4B22-AF60-05FDCCF750EA}" presName="background3" presStyleLbl="node3" presStyleIdx="1" presStyleCnt="3"/>
      <dgm:spPr/>
    </dgm:pt>
    <dgm:pt modelId="{C1C83AF0-D58E-40A5-A600-9029B44C797A}" type="pres">
      <dgm:prSet presAssocID="{51E6BD1C-C907-4B22-AF60-05FDCCF750EA}" presName="text3" presStyleLbl="fgAcc3" presStyleIdx="1" presStyleCnt="3" custAng="0" custScaleX="229487" custScaleY="343018" custLinFactNeighborX="30793" custLinFactNeighborY="57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754293-6407-4E2D-A71F-068D2DA712AB}" type="pres">
      <dgm:prSet presAssocID="{51E6BD1C-C907-4B22-AF60-05FDCCF750EA}" presName="hierChild4" presStyleCnt="0"/>
      <dgm:spPr/>
    </dgm:pt>
    <dgm:pt modelId="{9FA671BD-7DA1-4E45-AC3A-A192F022B03E}" type="pres">
      <dgm:prSet presAssocID="{766F3D45-5CBC-404A-AB72-2EBEDF452D7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0EB4A79-A200-417C-893D-4E819D284D63}" type="pres">
      <dgm:prSet presAssocID="{343DF7FE-2349-4696-A887-5154E271BC76}" presName="hierRoot2" presStyleCnt="0"/>
      <dgm:spPr/>
    </dgm:pt>
    <dgm:pt modelId="{B036A801-B618-4F22-A74D-CE76B6649856}" type="pres">
      <dgm:prSet presAssocID="{343DF7FE-2349-4696-A887-5154E271BC76}" presName="composite2" presStyleCnt="0"/>
      <dgm:spPr/>
    </dgm:pt>
    <dgm:pt modelId="{539E912C-53F1-4A27-910C-741B9CCCF962}" type="pres">
      <dgm:prSet presAssocID="{343DF7FE-2349-4696-A887-5154E271BC76}" presName="background2" presStyleLbl="node2" presStyleIdx="1" presStyleCnt="2"/>
      <dgm:spPr/>
    </dgm:pt>
    <dgm:pt modelId="{543D316B-4866-4FF7-B66E-5813C9F8131E}" type="pres">
      <dgm:prSet presAssocID="{343DF7FE-2349-4696-A887-5154E271BC76}" presName="text2" presStyleLbl="fgAcc2" presStyleIdx="1" presStyleCnt="2" custScaleX="382505" custScaleY="178768" custLinFactNeighborX="-189" custLinFactNeighborY="-1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228F1A-68AE-4722-8FC6-666FF75429ED}" type="pres">
      <dgm:prSet presAssocID="{343DF7FE-2349-4696-A887-5154E271BC76}" presName="hierChild3" presStyleCnt="0"/>
      <dgm:spPr/>
    </dgm:pt>
    <dgm:pt modelId="{1BC6DAEA-9715-4315-AF52-85F51E312666}" type="pres">
      <dgm:prSet presAssocID="{853812B0-4993-47A2-B1D5-14EAEE429CBF}" presName="Name17" presStyleLbl="parChTrans1D3" presStyleIdx="2" presStyleCnt="3"/>
      <dgm:spPr/>
      <dgm:t>
        <a:bodyPr/>
        <a:lstStyle/>
        <a:p>
          <a:endParaRPr lang="ru-RU"/>
        </a:p>
      </dgm:t>
    </dgm:pt>
    <dgm:pt modelId="{8CAAF6B1-7956-416E-934E-69175857A193}" type="pres">
      <dgm:prSet presAssocID="{C0EDBA8B-C50B-4400-B658-6F6851E832B5}" presName="hierRoot3" presStyleCnt="0"/>
      <dgm:spPr/>
    </dgm:pt>
    <dgm:pt modelId="{F886651C-7444-4EA5-9B0C-8673BF3F2364}" type="pres">
      <dgm:prSet presAssocID="{C0EDBA8B-C50B-4400-B658-6F6851E832B5}" presName="composite3" presStyleCnt="0"/>
      <dgm:spPr/>
    </dgm:pt>
    <dgm:pt modelId="{F04D96E1-8B5B-41E4-B09F-C842C26A23C0}" type="pres">
      <dgm:prSet presAssocID="{C0EDBA8B-C50B-4400-B658-6F6851E832B5}" presName="background3" presStyleLbl="node3" presStyleIdx="2" presStyleCnt="3"/>
      <dgm:spPr/>
    </dgm:pt>
    <dgm:pt modelId="{1B266110-8E79-40FB-AE7E-49281F859B03}" type="pres">
      <dgm:prSet presAssocID="{C0EDBA8B-C50B-4400-B658-6F6851E832B5}" presName="text3" presStyleLbl="fgAcc3" presStyleIdx="2" presStyleCnt="3" custScaleX="237799" custScaleY="367625" custLinFactNeighborX="37440" custLinFactNeighborY="-4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A1157F-F0B8-4309-BB50-1DD89A3DB693}" type="pres">
      <dgm:prSet presAssocID="{C0EDBA8B-C50B-4400-B658-6F6851E832B5}" presName="hierChild4" presStyleCnt="0"/>
      <dgm:spPr/>
    </dgm:pt>
  </dgm:ptLst>
  <dgm:cxnLst>
    <dgm:cxn modelId="{E4FBB230-3539-4A53-893F-E3805962A899}" srcId="{E385024F-CF1D-4F39-BFA8-130F0D0474C6}" destId="{F7016DCA-BCB2-4636-A298-6F8EE69D9AA0}" srcOrd="0" destOrd="0" parTransId="{D8E42460-A049-4F0D-9CAE-7AFA170A64E6}" sibTransId="{F9F0DE51-C581-4C1D-AEE9-26EFF1EE9239}"/>
    <dgm:cxn modelId="{7A6B3A63-1D0F-48F9-A854-9FF2587E6F47}" type="presOf" srcId="{B3E511EA-F6D5-4DD1-AC8E-3F104B806D58}" destId="{A4190B09-EFEE-4FDA-B8C9-087B1671D1F5}" srcOrd="0" destOrd="0" presId="urn:microsoft.com/office/officeart/2005/8/layout/hierarchy1"/>
    <dgm:cxn modelId="{7DB8CBA1-8483-44A7-9233-CBD050388330}" type="presOf" srcId="{F7016DCA-BCB2-4636-A298-6F8EE69D9AA0}" destId="{C5C394F1-6C65-4BE1-9D8D-C0B068590B82}" srcOrd="0" destOrd="0" presId="urn:microsoft.com/office/officeart/2005/8/layout/hierarchy1"/>
    <dgm:cxn modelId="{128CD3A7-2F2E-4FC1-A7F2-03A388658491}" srcId="{C0EB9E2A-4217-43B2-A748-49A01DDAC700}" destId="{343DF7FE-2349-4696-A887-5154E271BC76}" srcOrd="1" destOrd="0" parTransId="{766F3D45-5CBC-404A-AB72-2EBEDF452D74}" sibTransId="{AD0A2C82-B072-476D-893A-0C75BCCFD350}"/>
    <dgm:cxn modelId="{CF1814AB-5A95-44E0-8E0C-B316098791AD}" type="presOf" srcId="{766F3D45-5CBC-404A-AB72-2EBEDF452D74}" destId="{9FA671BD-7DA1-4E45-AC3A-A192F022B03E}" srcOrd="0" destOrd="0" presId="urn:microsoft.com/office/officeart/2005/8/layout/hierarchy1"/>
    <dgm:cxn modelId="{725C35E5-5B07-4070-8360-64A060D35500}" type="presOf" srcId="{E385024F-CF1D-4F39-BFA8-130F0D0474C6}" destId="{AFFF2A4F-EA19-402C-BA44-868EC7889D81}" srcOrd="0" destOrd="0" presId="urn:microsoft.com/office/officeart/2005/8/layout/hierarchy1"/>
    <dgm:cxn modelId="{C93BD2AA-7867-4E76-9E0E-6EAC6E062FF7}" type="presOf" srcId="{C0EB9E2A-4217-43B2-A748-49A01DDAC700}" destId="{6BC7B946-E35C-4186-B467-E19984579097}" srcOrd="0" destOrd="0" presId="urn:microsoft.com/office/officeart/2005/8/layout/hierarchy1"/>
    <dgm:cxn modelId="{6C32AB12-A78D-4EA7-A111-46777ACE9A99}" srcId="{13528A42-C610-476F-9BA0-029D14EB71FF}" destId="{C0EB9E2A-4217-43B2-A748-49A01DDAC700}" srcOrd="0" destOrd="0" parTransId="{49126444-302B-4CEF-A12C-2672B6F82BCC}" sibTransId="{E5FB76BE-FD91-4892-9C97-1F34A46EEF27}"/>
    <dgm:cxn modelId="{DEC93D0F-1A6E-4D9C-8240-D6823F45AD3A}" type="presOf" srcId="{51E6BD1C-C907-4B22-AF60-05FDCCF750EA}" destId="{C1C83AF0-D58E-40A5-A600-9029B44C797A}" srcOrd="0" destOrd="0" presId="urn:microsoft.com/office/officeart/2005/8/layout/hierarchy1"/>
    <dgm:cxn modelId="{49F0105A-2445-4575-AF12-CF6C1ED5B5D2}" srcId="{C0EB9E2A-4217-43B2-A748-49A01DDAC700}" destId="{E385024F-CF1D-4F39-BFA8-130F0D0474C6}" srcOrd="0" destOrd="0" parTransId="{120FE18E-B36D-4009-81BE-6CCB41CC9168}" sibTransId="{386B1955-7E06-434E-BE04-B2A95CCAE84F}"/>
    <dgm:cxn modelId="{B762F12B-3EBE-4567-821C-FC6318DB1F7C}" type="presOf" srcId="{D8E42460-A049-4F0D-9CAE-7AFA170A64E6}" destId="{83CC9801-79F2-478F-90D3-8288257A4E04}" srcOrd="0" destOrd="0" presId="urn:microsoft.com/office/officeart/2005/8/layout/hierarchy1"/>
    <dgm:cxn modelId="{9A5F200B-ACF4-426B-81A0-20C958F8D8AF}" srcId="{E385024F-CF1D-4F39-BFA8-130F0D0474C6}" destId="{51E6BD1C-C907-4B22-AF60-05FDCCF750EA}" srcOrd="1" destOrd="0" parTransId="{B3E511EA-F6D5-4DD1-AC8E-3F104B806D58}" sibTransId="{FFAEE336-63D2-4FB9-8EF8-4F8163ECD888}"/>
    <dgm:cxn modelId="{D0CA74FE-C772-4EAA-94B8-EEED0569BA2C}" srcId="{343DF7FE-2349-4696-A887-5154E271BC76}" destId="{C0EDBA8B-C50B-4400-B658-6F6851E832B5}" srcOrd="0" destOrd="0" parTransId="{853812B0-4993-47A2-B1D5-14EAEE429CBF}" sibTransId="{31A1C616-1FE1-4E1F-8689-D64C59D6721E}"/>
    <dgm:cxn modelId="{79A53159-10C8-4614-A397-535D0BE3CABD}" type="presOf" srcId="{C0EDBA8B-C50B-4400-B658-6F6851E832B5}" destId="{1B266110-8E79-40FB-AE7E-49281F859B03}" srcOrd="0" destOrd="0" presId="urn:microsoft.com/office/officeart/2005/8/layout/hierarchy1"/>
    <dgm:cxn modelId="{479A4A8E-3C3A-481B-87F3-418F55AF9267}" type="presOf" srcId="{343DF7FE-2349-4696-A887-5154E271BC76}" destId="{543D316B-4866-4FF7-B66E-5813C9F8131E}" srcOrd="0" destOrd="0" presId="urn:microsoft.com/office/officeart/2005/8/layout/hierarchy1"/>
    <dgm:cxn modelId="{BFD34D70-E243-48B0-950A-EEAF2A97747D}" type="presOf" srcId="{13528A42-C610-476F-9BA0-029D14EB71FF}" destId="{7433B8A2-F8ED-4B92-B7CD-DC23932BF791}" srcOrd="0" destOrd="0" presId="urn:microsoft.com/office/officeart/2005/8/layout/hierarchy1"/>
    <dgm:cxn modelId="{EAA25410-9AA5-401C-853E-ECBF508A03EE}" type="presOf" srcId="{853812B0-4993-47A2-B1D5-14EAEE429CBF}" destId="{1BC6DAEA-9715-4315-AF52-85F51E312666}" srcOrd="0" destOrd="0" presId="urn:microsoft.com/office/officeart/2005/8/layout/hierarchy1"/>
    <dgm:cxn modelId="{3EE93E95-B12B-42BC-AABD-DA11D0325771}" type="presOf" srcId="{120FE18E-B36D-4009-81BE-6CCB41CC9168}" destId="{A8140243-6593-483F-8574-1296FD9226BB}" srcOrd="0" destOrd="0" presId="urn:microsoft.com/office/officeart/2005/8/layout/hierarchy1"/>
    <dgm:cxn modelId="{073C9A9D-CAB4-454A-99A0-DFC953114DEF}" type="presParOf" srcId="{7433B8A2-F8ED-4B92-B7CD-DC23932BF791}" destId="{D1ABE95A-2748-444A-96D6-65467B54A5C0}" srcOrd="0" destOrd="0" presId="urn:microsoft.com/office/officeart/2005/8/layout/hierarchy1"/>
    <dgm:cxn modelId="{5B837FE9-7D90-4915-8703-31ED20093FEB}" type="presParOf" srcId="{D1ABE95A-2748-444A-96D6-65467B54A5C0}" destId="{9C2379D9-10AC-4D84-8851-10A81DC5AA5A}" srcOrd="0" destOrd="0" presId="urn:microsoft.com/office/officeart/2005/8/layout/hierarchy1"/>
    <dgm:cxn modelId="{D6698F3F-4261-420D-8B54-3C6698B77C67}" type="presParOf" srcId="{9C2379D9-10AC-4D84-8851-10A81DC5AA5A}" destId="{294C3B82-2066-4009-BC68-EEFB32E182E3}" srcOrd="0" destOrd="0" presId="urn:microsoft.com/office/officeart/2005/8/layout/hierarchy1"/>
    <dgm:cxn modelId="{F434BE22-D097-4CF8-BCF6-EA84CAF08AAA}" type="presParOf" srcId="{9C2379D9-10AC-4D84-8851-10A81DC5AA5A}" destId="{6BC7B946-E35C-4186-B467-E19984579097}" srcOrd="1" destOrd="0" presId="urn:microsoft.com/office/officeart/2005/8/layout/hierarchy1"/>
    <dgm:cxn modelId="{CFAE7CC3-E80F-4D20-9410-C2D0264585DA}" type="presParOf" srcId="{D1ABE95A-2748-444A-96D6-65467B54A5C0}" destId="{E268AB94-FC5D-4DAF-96FC-73386B572765}" srcOrd="1" destOrd="0" presId="urn:microsoft.com/office/officeart/2005/8/layout/hierarchy1"/>
    <dgm:cxn modelId="{F12F28F0-AC8E-49EF-A707-877A10A7CD6F}" type="presParOf" srcId="{E268AB94-FC5D-4DAF-96FC-73386B572765}" destId="{A8140243-6593-483F-8574-1296FD9226BB}" srcOrd="0" destOrd="0" presId="urn:microsoft.com/office/officeart/2005/8/layout/hierarchy1"/>
    <dgm:cxn modelId="{0B902202-1A65-42AC-A8E8-69BC39DFF210}" type="presParOf" srcId="{E268AB94-FC5D-4DAF-96FC-73386B572765}" destId="{EE223496-78FE-4806-9F53-5ACE47B453E0}" srcOrd="1" destOrd="0" presId="urn:microsoft.com/office/officeart/2005/8/layout/hierarchy1"/>
    <dgm:cxn modelId="{CCC4C409-F245-4CF8-A7A5-EFB9C22CBABB}" type="presParOf" srcId="{EE223496-78FE-4806-9F53-5ACE47B453E0}" destId="{D3DBBB12-5AF3-4F50-B4E9-F240B7E7AD52}" srcOrd="0" destOrd="0" presId="urn:microsoft.com/office/officeart/2005/8/layout/hierarchy1"/>
    <dgm:cxn modelId="{34D95C23-1ED5-4FB1-9FA8-9BF0CB961538}" type="presParOf" srcId="{D3DBBB12-5AF3-4F50-B4E9-F240B7E7AD52}" destId="{46940F1D-67BA-4E9D-9B23-6DA1CF51E5BB}" srcOrd="0" destOrd="0" presId="urn:microsoft.com/office/officeart/2005/8/layout/hierarchy1"/>
    <dgm:cxn modelId="{F02C255E-E44C-4323-A6AD-0802285C4D6C}" type="presParOf" srcId="{D3DBBB12-5AF3-4F50-B4E9-F240B7E7AD52}" destId="{AFFF2A4F-EA19-402C-BA44-868EC7889D81}" srcOrd="1" destOrd="0" presId="urn:microsoft.com/office/officeart/2005/8/layout/hierarchy1"/>
    <dgm:cxn modelId="{A6E06246-503C-4D8A-A816-1582FF06F18D}" type="presParOf" srcId="{EE223496-78FE-4806-9F53-5ACE47B453E0}" destId="{37BFF1D7-C85E-455B-87F6-AF0CE959B6F2}" srcOrd="1" destOrd="0" presId="urn:microsoft.com/office/officeart/2005/8/layout/hierarchy1"/>
    <dgm:cxn modelId="{0F726EC4-0E38-47C1-8F72-F56AD635B34A}" type="presParOf" srcId="{37BFF1D7-C85E-455B-87F6-AF0CE959B6F2}" destId="{83CC9801-79F2-478F-90D3-8288257A4E04}" srcOrd="0" destOrd="0" presId="urn:microsoft.com/office/officeart/2005/8/layout/hierarchy1"/>
    <dgm:cxn modelId="{56437B48-59EB-44D4-B870-C825F29C30DA}" type="presParOf" srcId="{37BFF1D7-C85E-455B-87F6-AF0CE959B6F2}" destId="{21B8DD2F-02B5-484A-A386-AF82A8D2A090}" srcOrd="1" destOrd="0" presId="urn:microsoft.com/office/officeart/2005/8/layout/hierarchy1"/>
    <dgm:cxn modelId="{3FD1B63E-D97D-4082-AEBB-0CCB07871FD9}" type="presParOf" srcId="{21B8DD2F-02B5-484A-A386-AF82A8D2A090}" destId="{9B746F61-69D7-474B-B86C-7FC72586AFAC}" srcOrd="0" destOrd="0" presId="urn:microsoft.com/office/officeart/2005/8/layout/hierarchy1"/>
    <dgm:cxn modelId="{4F0C83B7-B1B1-45AF-9AC9-0214088DE822}" type="presParOf" srcId="{9B746F61-69D7-474B-B86C-7FC72586AFAC}" destId="{BB84D669-BEBC-498A-8802-158884EAEB80}" srcOrd="0" destOrd="0" presId="urn:microsoft.com/office/officeart/2005/8/layout/hierarchy1"/>
    <dgm:cxn modelId="{9A07B5CD-BD43-49BC-A13A-46AB57BD9954}" type="presParOf" srcId="{9B746F61-69D7-474B-B86C-7FC72586AFAC}" destId="{C5C394F1-6C65-4BE1-9D8D-C0B068590B82}" srcOrd="1" destOrd="0" presId="urn:microsoft.com/office/officeart/2005/8/layout/hierarchy1"/>
    <dgm:cxn modelId="{EAE03073-32C9-4A62-B17D-4760C49BCFB3}" type="presParOf" srcId="{21B8DD2F-02B5-484A-A386-AF82A8D2A090}" destId="{12CFED0D-26DA-46FB-9585-06173866938B}" srcOrd="1" destOrd="0" presId="urn:microsoft.com/office/officeart/2005/8/layout/hierarchy1"/>
    <dgm:cxn modelId="{AE6B62AE-2C1E-40B5-B1CD-0DD1410EEAEB}" type="presParOf" srcId="{37BFF1D7-C85E-455B-87F6-AF0CE959B6F2}" destId="{A4190B09-EFEE-4FDA-B8C9-087B1671D1F5}" srcOrd="2" destOrd="0" presId="urn:microsoft.com/office/officeart/2005/8/layout/hierarchy1"/>
    <dgm:cxn modelId="{F2C6C856-41D4-474D-87E5-803CA8984354}" type="presParOf" srcId="{37BFF1D7-C85E-455B-87F6-AF0CE959B6F2}" destId="{52021894-8706-449D-B34A-D0C8FFBFBB33}" srcOrd="3" destOrd="0" presId="urn:microsoft.com/office/officeart/2005/8/layout/hierarchy1"/>
    <dgm:cxn modelId="{5A28EB7C-B0D5-4927-B197-9F3B033447D8}" type="presParOf" srcId="{52021894-8706-449D-B34A-D0C8FFBFBB33}" destId="{F603C70A-2F51-43B8-BBE0-61ED7DA9796F}" srcOrd="0" destOrd="0" presId="urn:microsoft.com/office/officeart/2005/8/layout/hierarchy1"/>
    <dgm:cxn modelId="{0C805B8B-1393-4B54-8F01-599C4AEC0A0D}" type="presParOf" srcId="{F603C70A-2F51-43B8-BBE0-61ED7DA9796F}" destId="{E85A9405-33A2-437A-BCA7-7E3CBD4C1182}" srcOrd="0" destOrd="0" presId="urn:microsoft.com/office/officeart/2005/8/layout/hierarchy1"/>
    <dgm:cxn modelId="{F7DD11A4-603E-4734-AE39-B0FF953FAEA8}" type="presParOf" srcId="{F603C70A-2F51-43B8-BBE0-61ED7DA9796F}" destId="{C1C83AF0-D58E-40A5-A600-9029B44C797A}" srcOrd="1" destOrd="0" presId="urn:microsoft.com/office/officeart/2005/8/layout/hierarchy1"/>
    <dgm:cxn modelId="{B4A63E0E-9FEA-41DE-9B7D-2971793C6AAF}" type="presParOf" srcId="{52021894-8706-449D-B34A-D0C8FFBFBB33}" destId="{FC754293-6407-4E2D-A71F-068D2DA712AB}" srcOrd="1" destOrd="0" presId="urn:microsoft.com/office/officeart/2005/8/layout/hierarchy1"/>
    <dgm:cxn modelId="{5D1C85B1-259E-46AA-8E5F-188AB7E8C3AC}" type="presParOf" srcId="{E268AB94-FC5D-4DAF-96FC-73386B572765}" destId="{9FA671BD-7DA1-4E45-AC3A-A192F022B03E}" srcOrd="2" destOrd="0" presId="urn:microsoft.com/office/officeart/2005/8/layout/hierarchy1"/>
    <dgm:cxn modelId="{D0886F3C-697B-4F41-B582-F445D6E235C1}" type="presParOf" srcId="{E268AB94-FC5D-4DAF-96FC-73386B572765}" destId="{B0EB4A79-A200-417C-893D-4E819D284D63}" srcOrd="3" destOrd="0" presId="urn:microsoft.com/office/officeart/2005/8/layout/hierarchy1"/>
    <dgm:cxn modelId="{2DB0EB9E-AAD3-4DCE-A570-99A16E789050}" type="presParOf" srcId="{B0EB4A79-A200-417C-893D-4E819D284D63}" destId="{B036A801-B618-4F22-A74D-CE76B6649856}" srcOrd="0" destOrd="0" presId="urn:microsoft.com/office/officeart/2005/8/layout/hierarchy1"/>
    <dgm:cxn modelId="{862EEF46-3FE4-414A-8EA3-F143F212C26B}" type="presParOf" srcId="{B036A801-B618-4F22-A74D-CE76B6649856}" destId="{539E912C-53F1-4A27-910C-741B9CCCF962}" srcOrd="0" destOrd="0" presId="urn:microsoft.com/office/officeart/2005/8/layout/hierarchy1"/>
    <dgm:cxn modelId="{AB3C88A6-165D-4FB6-8818-44D2574125BE}" type="presParOf" srcId="{B036A801-B618-4F22-A74D-CE76B6649856}" destId="{543D316B-4866-4FF7-B66E-5813C9F8131E}" srcOrd="1" destOrd="0" presId="urn:microsoft.com/office/officeart/2005/8/layout/hierarchy1"/>
    <dgm:cxn modelId="{A2DB3B4A-8162-4840-AF1A-F3657F361406}" type="presParOf" srcId="{B0EB4A79-A200-417C-893D-4E819D284D63}" destId="{DF228F1A-68AE-4722-8FC6-666FF75429ED}" srcOrd="1" destOrd="0" presId="urn:microsoft.com/office/officeart/2005/8/layout/hierarchy1"/>
    <dgm:cxn modelId="{4024B004-59D2-4715-BAB9-C35AECF4E745}" type="presParOf" srcId="{DF228F1A-68AE-4722-8FC6-666FF75429ED}" destId="{1BC6DAEA-9715-4315-AF52-85F51E312666}" srcOrd="0" destOrd="0" presId="urn:microsoft.com/office/officeart/2005/8/layout/hierarchy1"/>
    <dgm:cxn modelId="{AFC0E596-B354-4CB0-9948-286CB6A37C4A}" type="presParOf" srcId="{DF228F1A-68AE-4722-8FC6-666FF75429ED}" destId="{8CAAF6B1-7956-416E-934E-69175857A193}" srcOrd="1" destOrd="0" presId="urn:microsoft.com/office/officeart/2005/8/layout/hierarchy1"/>
    <dgm:cxn modelId="{FABAA794-5C34-4DCD-ACCF-6FAFFEF4C254}" type="presParOf" srcId="{8CAAF6B1-7956-416E-934E-69175857A193}" destId="{F886651C-7444-4EA5-9B0C-8673BF3F2364}" srcOrd="0" destOrd="0" presId="urn:microsoft.com/office/officeart/2005/8/layout/hierarchy1"/>
    <dgm:cxn modelId="{E4484904-8B87-4817-8F65-38120670197F}" type="presParOf" srcId="{F886651C-7444-4EA5-9B0C-8673BF3F2364}" destId="{F04D96E1-8B5B-41E4-B09F-C842C26A23C0}" srcOrd="0" destOrd="0" presId="urn:microsoft.com/office/officeart/2005/8/layout/hierarchy1"/>
    <dgm:cxn modelId="{5B4F7F66-904A-471F-A575-F8E5239B02FA}" type="presParOf" srcId="{F886651C-7444-4EA5-9B0C-8673BF3F2364}" destId="{1B266110-8E79-40FB-AE7E-49281F859B03}" srcOrd="1" destOrd="0" presId="urn:microsoft.com/office/officeart/2005/8/layout/hierarchy1"/>
    <dgm:cxn modelId="{150E8DE0-14B4-4726-B8AD-AECF88DDFDCE}" type="presParOf" srcId="{8CAAF6B1-7956-416E-934E-69175857A193}" destId="{24A1157F-F0B8-4309-BB50-1DD89A3DB6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141676-5B81-4756-A146-E7F7D6EF7FB3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1910B2-F717-4328-952B-29F56861302D}">
      <dgm:prSet phldrT="[Текст]" custT="1"/>
      <dgm:spPr/>
      <dgm:t>
        <a:bodyPr/>
        <a:lstStyle/>
        <a:p>
          <a:endParaRPr lang="ru-RU" sz="3200" b="1" dirty="0">
            <a:latin typeface="Arial" pitchFamily="34" charset="0"/>
            <a:cs typeface="Arial" pitchFamily="34" charset="0"/>
          </a:endParaRPr>
        </a:p>
      </dgm:t>
    </dgm:pt>
    <dgm:pt modelId="{242CAC34-1E2C-4D0D-8E43-ACD6B6263991}" type="parTrans" cxnId="{AE2B59A6-131F-4033-AD62-C25693A110D2}">
      <dgm:prSet/>
      <dgm:spPr/>
      <dgm:t>
        <a:bodyPr/>
        <a:lstStyle/>
        <a:p>
          <a:endParaRPr lang="ru-RU"/>
        </a:p>
      </dgm:t>
    </dgm:pt>
    <dgm:pt modelId="{73D50701-9268-4436-A70F-788D2E671256}" type="sibTrans" cxnId="{AE2B59A6-131F-4033-AD62-C25693A110D2}">
      <dgm:prSet/>
      <dgm:spPr/>
      <dgm:t>
        <a:bodyPr/>
        <a:lstStyle/>
        <a:p>
          <a:endParaRPr lang="ru-RU"/>
        </a:p>
      </dgm:t>
    </dgm:pt>
    <dgm:pt modelId="{2AE64BF1-A03C-43D2-83A0-AF26077E50AB}">
      <dgm:prSet custT="1"/>
      <dgm:spPr/>
      <dgm:t>
        <a:bodyPr/>
        <a:lstStyle/>
        <a:p>
          <a:r>
            <a:rPr lang="ky-KG" sz="3200" b="1" dirty="0" smtClean="0">
              <a:latin typeface="Arial" pitchFamily="34" charset="0"/>
              <a:cs typeface="Arial" pitchFamily="34" charset="0"/>
            </a:rPr>
            <a:t> </a:t>
          </a:r>
          <a:endParaRPr lang="ky-KG" sz="3200" b="1" dirty="0" smtClean="0">
            <a:latin typeface="Arial" pitchFamily="34" charset="0"/>
            <a:cs typeface="Arial" pitchFamily="34" charset="0"/>
          </a:endParaRPr>
        </a:p>
      </dgm:t>
    </dgm:pt>
    <dgm:pt modelId="{9AB353D8-6B46-46D5-B5CE-52DE8A6C42E0}" type="sibTrans" cxnId="{B752AB25-A6DE-47E2-9C5F-36E5B345D1E0}">
      <dgm:prSet/>
      <dgm:spPr/>
      <dgm:t>
        <a:bodyPr/>
        <a:lstStyle/>
        <a:p>
          <a:endParaRPr lang="ru-RU"/>
        </a:p>
      </dgm:t>
    </dgm:pt>
    <dgm:pt modelId="{8C08A4F2-4620-46A3-9F61-A1DDE638A470}" type="parTrans" cxnId="{B752AB25-A6DE-47E2-9C5F-36E5B345D1E0}">
      <dgm:prSet/>
      <dgm:spPr/>
      <dgm:t>
        <a:bodyPr/>
        <a:lstStyle/>
        <a:p>
          <a:endParaRPr lang="ru-RU"/>
        </a:p>
      </dgm:t>
    </dgm:pt>
    <dgm:pt modelId="{6A805823-2B77-4C07-B5CE-F9659060277F}">
      <dgm:prSet phldrT="[Текст]" custT="1"/>
      <dgm:spPr/>
      <dgm:t>
        <a:bodyPr/>
        <a:lstStyle/>
        <a:p>
          <a:endParaRPr lang="ru-RU" sz="3200" b="1" i="1" dirty="0">
            <a:latin typeface="Arial" pitchFamily="34" charset="0"/>
            <a:cs typeface="Arial" pitchFamily="34" charset="0"/>
          </a:endParaRPr>
        </a:p>
      </dgm:t>
    </dgm:pt>
    <dgm:pt modelId="{74E4A87E-8703-48CF-9FF7-8EB86F1EE580}" type="sibTrans" cxnId="{6FDF2009-559D-476B-B804-58192AD006E6}">
      <dgm:prSet/>
      <dgm:spPr/>
      <dgm:t>
        <a:bodyPr/>
        <a:lstStyle/>
        <a:p>
          <a:endParaRPr lang="ru-RU"/>
        </a:p>
      </dgm:t>
    </dgm:pt>
    <dgm:pt modelId="{3C7E1203-AD72-4C95-AF31-7107AF13FCCB}" type="parTrans" cxnId="{6FDF2009-559D-476B-B804-58192AD006E6}">
      <dgm:prSet/>
      <dgm:spPr/>
      <dgm:t>
        <a:bodyPr/>
        <a:lstStyle/>
        <a:p>
          <a:endParaRPr lang="ru-RU"/>
        </a:p>
      </dgm:t>
    </dgm:pt>
    <dgm:pt modelId="{A29B7527-9F87-4EA7-8294-1B82BAC9CB7E}">
      <dgm:prSet phldrT="[Текст]" custT="1"/>
      <dgm:spPr/>
      <dgm:t>
        <a:bodyPr/>
        <a:lstStyle/>
        <a:p>
          <a:endParaRPr lang="ru-RU" sz="3200" b="1" i="1" dirty="0">
            <a:latin typeface="Arial" pitchFamily="34" charset="0"/>
            <a:cs typeface="Arial" pitchFamily="34" charset="0"/>
          </a:endParaRPr>
        </a:p>
      </dgm:t>
    </dgm:pt>
    <dgm:pt modelId="{F07498C3-41F1-492D-AC62-1D2690C940C4}" type="sibTrans" cxnId="{6D2FB975-370C-4965-86A7-7A1E3D9178FE}">
      <dgm:prSet/>
      <dgm:spPr/>
      <dgm:t>
        <a:bodyPr/>
        <a:lstStyle/>
        <a:p>
          <a:endParaRPr lang="ru-RU"/>
        </a:p>
      </dgm:t>
    </dgm:pt>
    <dgm:pt modelId="{D58341FB-194E-4360-8C07-22091B5A2A55}" type="parTrans" cxnId="{6D2FB975-370C-4965-86A7-7A1E3D9178FE}">
      <dgm:prSet/>
      <dgm:spPr/>
      <dgm:t>
        <a:bodyPr/>
        <a:lstStyle/>
        <a:p>
          <a:endParaRPr lang="ru-RU"/>
        </a:p>
      </dgm:t>
    </dgm:pt>
    <dgm:pt modelId="{C1C49173-DE2A-495D-B5E6-62342448C1B6}" type="pres">
      <dgm:prSet presAssocID="{DB141676-5B81-4756-A146-E7F7D6EF7FB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453534-C110-43BF-89ED-0920B3869615}" type="pres">
      <dgm:prSet presAssocID="{CB1910B2-F717-4328-952B-29F56861302D}" presName="comp" presStyleCnt="0"/>
      <dgm:spPr/>
    </dgm:pt>
    <dgm:pt modelId="{0CCE37B7-6246-407D-A07E-E11F159317C6}" type="pres">
      <dgm:prSet presAssocID="{CB1910B2-F717-4328-952B-29F56861302D}" presName="box" presStyleLbl="node1" presStyleIdx="0" presStyleCnt="4"/>
      <dgm:spPr/>
      <dgm:t>
        <a:bodyPr/>
        <a:lstStyle/>
        <a:p>
          <a:endParaRPr lang="ru-RU"/>
        </a:p>
      </dgm:t>
    </dgm:pt>
    <dgm:pt modelId="{2F6E1D5B-0060-4899-B135-A8E1EF7663CB}" type="pres">
      <dgm:prSet presAssocID="{CB1910B2-F717-4328-952B-29F56861302D}" presName="img" presStyleLbl="fgImgPlace1" presStyleIdx="0" presStyleCnt="4" custScaleX="6603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898B995-7BF2-476E-88E5-6D878DB5F462}" type="pres">
      <dgm:prSet presAssocID="{CB1910B2-F717-4328-952B-29F56861302D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B535B-71BD-46F7-89C3-39EF217C0303}" type="pres">
      <dgm:prSet presAssocID="{73D50701-9268-4436-A70F-788D2E671256}" presName="spacer" presStyleCnt="0"/>
      <dgm:spPr/>
    </dgm:pt>
    <dgm:pt modelId="{29609F64-DC22-4348-AED0-2B5CDBC761E6}" type="pres">
      <dgm:prSet presAssocID="{2AE64BF1-A03C-43D2-83A0-AF26077E50AB}" presName="comp" presStyleCnt="0"/>
      <dgm:spPr/>
    </dgm:pt>
    <dgm:pt modelId="{AAD04F41-8A22-488F-9D5B-9736B7497AE7}" type="pres">
      <dgm:prSet presAssocID="{2AE64BF1-A03C-43D2-83A0-AF26077E50AB}" presName="box" presStyleLbl="node1" presStyleIdx="1" presStyleCnt="4"/>
      <dgm:spPr/>
      <dgm:t>
        <a:bodyPr/>
        <a:lstStyle/>
        <a:p>
          <a:endParaRPr lang="ru-RU"/>
        </a:p>
      </dgm:t>
    </dgm:pt>
    <dgm:pt modelId="{225255B4-AA52-4B0E-95C9-D82676FEEAF0}" type="pres">
      <dgm:prSet presAssocID="{2AE64BF1-A03C-43D2-83A0-AF26077E50AB}" presName="img" presStyleLbl="fgImgPlace1" presStyleIdx="1" presStyleCnt="4" custScaleX="6951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84047E2-2D7B-4716-87D6-FB01E1EC8DF7}" type="pres">
      <dgm:prSet presAssocID="{2AE64BF1-A03C-43D2-83A0-AF26077E50A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EF10C-E4B2-4BAC-9BF6-D628B5EC195A}" type="pres">
      <dgm:prSet presAssocID="{9AB353D8-6B46-46D5-B5CE-52DE8A6C42E0}" presName="spacer" presStyleCnt="0"/>
      <dgm:spPr/>
    </dgm:pt>
    <dgm:pt modelId="{18F8C1A9-E68D-41F8-8C8D-83D85A33D5D8}" type="pres">
      <dgm:prSet presAssocID="{6A805823-2B77-4C07-B5CE-F9659060277F}" presName="comp" presStyleCnt="0"/>
      <dgm:spPr/>
    </dgm:pt>
    <dgm:pt modelId="{8B545842-5A82-4333-976C-E76F54324B4A}" type="pres">
      <dgm:prSet presAssocID="{6A805823-2B77-4C07-B5CE-F9659060277F}" presName="box" presStyleLbl="node1" presStyleIdx="2" presStyleCnt="4"/>
      <dgm:spPr/>
      <dgm:t>
        <a:bodyPr/>
        <a:lstStyle/>
        <a:p>
          <a:endParaRPr lang="ru-RU"/>
        </a:p>
      </dgm:t>
    </dgm:pt>
    <dgm:pt modelId="{C5FB70A3-52AC-4637-BE16-9980BB7FDB7A}" type="pres">
      <dgm:prSet presAssocID="{6A805823-2B77-4C07-B5CE-F9659060277F}" presName="img" presStyleLbl="fgImgPlace1" presStyleIdx="2" presStyleCnt="4" custScaleX="6951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AC013AF-C051-4595-A68C-9894B7794F90}" type="pres">
      <dgm:prSet presAssocID="{6A805823-2B77-4C07-B5CE-F9659060277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8996F-E128-4B9B-8E91-1DE55D352A8C}" type="pres">
      <dgm:prSet presAssocID="{74E4A87E-8703-48CF-9FF7-8EB86F1EE580}" presName="spacer" presStyleCnt="0"/>
      <dgm:spPr/>
    </dgm:pt>
    <dgm:pt modelId="{62BDAD73-F080-4B62-8E54-57D19C71F921}" type="pres">
      <dgm:prSet presAssocID="{A29B7527-9F87-4EA7-8294-1B82BAC9CB7E}" presName="comp" presStyleCnt="0"/>
      <dgm:spPr/>
    </dgm:pt>
    <dgm:pt modelId="{803E4E50-6BB8-4B9F-92E0-473175163964}" type="pres">
      <dgm:prSet presAssocID="{A29B7527-9F87-4EA7-8294-1B82BAC9CB7E}" presName="box" presStyleLbl="node1" presStyleIdx="3" presStyleCnt="4"/>
      <dgm:spPr/>
      <dgm:t>
        <a:bodyPr/>
        <a:lstStyle/>
        <a:p>
          <a:endParaRPr lang="ru-RU"/>
        </a:p>
      </dgm:t>
    </dgm:pt>
    <dgm:pt modelId="{BBEA1ECA-4E3A-41BF-9AE2-9CD74EDF06D5}" type="pres">
      <dgm:prSet presAssocID="{A29B7527-9F87-4EA7-8294-1B82BAC9CB7E}" presName="img" presStyleLbl="fgImgPlace1" presStyleIdx="3" presStyleCnt="4" custScaleX="68407" custLinFactNeighborX="-486" custLinFactNeighborY="-904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4DA7C9D-09A1-4041-82D7-AD43755193F2}" type="pres">
      <dgm:prSet presAssocID="{A29B7527-9F87-4EA7-8294-1B82BAC9CB7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6B049B-0298-43EB-93F0-29E8C089418D}" type="presOf" srcId="{2AE64BF1-A03C-43D2-83A0-AF26077E50AB}" destId="{684047E2-2D7B-4716-87D6-FB01E1EC8DF7}" srcOrd="1" destOrd="0" presId="urn:microsoft.com/office/officeart/2005/8/layout/vList4#1"/>
    <dgm:cxn modelId="{BF9E1F2C-BAA9-4868-B018-4A42029B9F23}" type="presOf" srcId="{6A805823-2B77-4C07-B5CE-F9659060277F}" destId="{8B545842-5A82-4333-976C-E76F54324B4A}" srcOrd="0" destOrd="0" presId="urn:microsoft.com/office/officeart/2005/8/layout/vList4#1"/>
    <dgm:cxn modelId="{0D8456EE-F9C1-4964-9BB4-753C7558E9A1}" type="presOf" srcId="{A29B7527-9F87-4EA7-8294-1B82BAC9CB7E}" destId="{74DA7C9D-09A1-4041-82D7-AD43755193F2}" srcOrd="1" destOrd="0" presId="urn:microsoft.com/office/officeart/2005/8/layout/vList4#1"/>
    <dgm:cxn modelId="{99A3B1FC-E3DE-480F-8A4D-FDE23C8E0584}" type="presOf" srcId="{2AE64BF1-A03C-43D2-83A0-AF26077E50AB}" destId="{AAD04F41-8A22-488F-9D5B-9736B7497AE7}" srcOrd="0" destOrd="0" presId="urn:microsoft.com/office/officeart/2005/8/layout/vList4#1"/>
    <dgm:cxn modelId="{AE2B59A6-131F-4033-AD62-C25693A110D2}" srcId="{DB141676-5B81-4756-A146-E7F7D6EF7FB3}" destId="{CB1910B2-F717-4328-952B-29F56861302D}" srcOrd="0" destOrd="0" parTransId="{242CAC34-1E2C-4D0D-8E43-ACD6B6263991}" sibTransId="{73D50701-9268-4436-A70F-788D2E671256}"/>
    <dgm:cxn modelId="{B7861563-7391-4766-8EBE-B9E15F37C10B}" type="presOf" srcId="{6A805823-2B77-4C07-B5CE-F9659060277F}" destId="{AAC013AF-C051-4595-A68C-9894B7794F90}" srcOrd="1" destOrd="0" presId="urn:microsoft.com/office/officeart/2005/8/layout/vList4#1"/>
    <dgm:cxn modelId="{6FDF2009-559D-476B-B804-58192AD006E6}" srcId="{DB141676-5B81-4756-A146-E7F7D6EF7FB3}" destId="{6A805823-2B77-4C07-B5CE-F9659060277F}" srcOrd="2" destOrd="0" parTransId="{3C7E1203-AD72-4C95-AF31-7107AF13FCCB}" sibTransId="{74E4A87E-8703-48CF-9FF7-8EB86F1EE580}"/>
    <dgm:cxn modelId="{576FDA68-CE5F-4227-A01C-3D083C2A4362}" type="presOf" srcId="{A29B7527-9F87-4EA7-8294-1B82BAC9CB7E}" destId="{803E4E50-6BB8-4B9F-92E0-473175163964}" srcOrd="0" destOrd="0" presId="urn:microsoft.com/office/officeart/2005/8/layout/vList4#1"/>
    <dgm:cxn modelId="{B752AB25-A6DE-47E2-9C5F-36E5B345D1E0}" srcId="{DB141676-5B81-4756-A146-E7F7D6EF7FB3}" destId="{2AE64BF1-A03C-43D2-83A0-AF26077E50AB}" srcOrd="1" destOrd="0" parTransId="{8C08A4F2-4620-46A3-9F61-A1DDE638A470}" sibTransId="{9AB353D8-6B46-46D5-B5CE-52DE8A6C42E0}"/>
    <dgm:cxn modelId="{FD6B20D9-A2AA-407E-A773-9864BBAFF3A3}" type="presOf" srcId="{CB1910B2-F717-4328-952B-29F56861302D}" destId="{B898B995-7BF2-476E-88E5-6D878DB5F462}" srcOrd="1" destOrd="0" presId="urn:microsoft.com/office/officeart/2005/8/layout/vList4#1"/>
    <dgm:cxn modelId="{B0A5467B-D8FE-4B94-9A2A-BF5CBCE5B357}" type="presOf" srcId="{CB1910B2-F717-4328-952B-29F56861302D}" destId="{0CCE37B7-6246-407D-A07E-E11F159317C6}" srcOrd="0" destOrd="0" presId="urn:microsoft.com/office/officeart/2005/8/layout/vList4#1"/>
    <dgm:cxn modelId="{6D2FB975-370C-4965-86A7-7A1E3D9178FE}" srcId="{DB141676-5B81-4756-A146-E7F7D6EF7FB3}" destId="{A29B7527-9F87-4EA7-8294-1B82BAC9CB7E}" srcOrd="3" destOrd="0" parTransId="{D58341FB-194E-4360-8C07-22091B5A2A55}" sibTransId="{F07498C3-41F1-492D-AC62-1D2690C940C4}"/>
    <dgm:cxn modelId="{976A8CBF-A78B-417F-88A5-E35F6310D6F3}" type="presOf" srcId="{DB141676-5B81-4756-A146-E7F7D6EF7FB3}" destId="{C1C49173-DE2A-495D-B5E6-62342448C1B6}" srcOrd="0" destOrd="0" presId="urn:microsoft.com/office/officeart/2005/8/layout/vList4#1"/>
    <dgm:cxn modelId="{48F460E4-D06C-4A29-B418-68D145847D0E}" type="presParOf" srcId="{C1C49173-DE2A-495D-B5E6-62342448C1B6}" destId="{AA453534-C110-43BF-89ED-0920B3869615}" srcOrd="0" destOrd="0" presId="urn:microsoft.com/office/officeart/2005/8/layout/vList4#1"/>
    <dgm:cxn modelId="{956DFA69-560F-425E-B65F-BAF348C23748}" type="presParOf" srcId="{AA453534-C110-43BF-89ED-0920B3869615}" destId="{0CCE37B7-6246-407D-A07E-E11F159317C6}" srcOrd="0" destOrd="0" presId="urn:microsoft.com/office/officeart/2005/8/layout/vList4#1"/>
    <dgm:cxn modelId="{4EA19843-3F31-4BD7-8EE0-001ADFF3EABA}" type="presParOf" srcId="{AA453534-C110-43BF-89ED-0920B3869615}" destId="{2F6E1D5B-0060-4899-B135-A8E1EF7663CB}" srcOrd="1" destOrd="0" presId="urn:microsoft.com/office/officeart/2005/8/layout/vList4#1"/>
    <dgm:cxn modelId="{0CB9F376-3E70-409B-B179-9ED99DA6C423}" type="presParOf" srcId="{AA453534-C110-43BF-89ED-0920B3869615}" destId="{B898B995-7BF2-476E-88E5-6D878DB5F462}" srcOrd="2" destOrd="0" presId="urn:microsoft.com/office/officeart/2005/8/layout/vList4#1"/>
    <dgm:cxn modelId="{8E7AF9FD-C16B-45EA-B6FE-1400F1C6E088}" type="presParOf" srcId="{C1C49173-DE2A-495D-B5E6-62342448C1B6}" destId="{321B535B-71BD-46F7-89C3-39EF217C0303}" srcOrd="1" destOrd="0" presId="urn:microsoft.com/office/officeart/2005/8/layout/vList4#1"/>
    <dgm:cxn modelId="{4FFDB7B1-2DB6-4068-98E9-E04CA2195F48}" type="presParOf" srcId="{C1C49173-DE2A-495D-B5E6-62342448C1B6}" destId="{29609F64-DC22-4348-AED0-2B5CDBC761E6}" srcOrd="2" destOrd="0" presId="urn:microsoft.com/office/officeart/2005/8/layout/vList4#1"/>
    <dgm:cxn modelId="{1866FC2F-60ED-4AB0-ABE0-0482CFAFE16E}" type="presParOf" srcId="{29609F64-DC22-4348-AED0-2B5CDBC761E6}" destId="{AAD04F41-8A22-488F-9D5B-9736B7497AE7}" srcOrd="0" destOrd="0" presId="urn:microsoft.com/office/officeart/2005/8/layout/vList4#1"/>
    <dgm:cxn modelId="{F3769D3B-34D4-44F4-90A7-6E0D664E04CB}" type="presParOf" srcId="{29609F64-DC22-4348-AED0-2B5CDBC761E6}" destId="{225255B4-AA52-4B0E-95C9-D82676FEEAF0}" srcOrd="1" destOrd="0" presId="urn:microsoft.com/office/officeart/2005/8/layout/vList4#1"/>
    <dgm:cxn modelId="{9E8B43D7-4907-4B39-873C-67E48D4681D8}" type="presParOf" srcId="{29609F64-DC22-4348-AED0-2B5CDBC761E6}" destId="{684047E2-2D7B-4716-87D6-FB01E1EC8DF7}" srcOrd="2" destOrd="0" presId="urn:microsoft.com/office/officeart/2005/8/layout/vList4#1"/>
    <dgm:cxn modelId="{7A453353-B120-4EDF-9F9D-7F69CD311B0F}" type="presParOf" srcId="{C1C49173-DE2A-495D-B5E6-62342448C1B6}" destId="{69EEF10C-E4B2-4BAC-9BF6-D628B5EC195A}" srcOrd="3" destOrd="0" presId="urn:microsoft.com/office/officeart/2005/8/layout/vList4#1"/>
    <dgm:cxn modelId="{12FAC0B4-E584-41C2-AAFF-8E3AC871CFE5}" type="presParOf" srcId="{C1C49173-DE2A-495D-B5E6-62342448C1B6}" destId="{18F8C1A9-E68D-41F8-8C8D-83D85A33D5D8}" srcOrd="4" destOrd="0" presId="urn:microsoft.com/office/officeart/2005/8/layout/vList4#1"/>
    <dgm:cxn modelId="{506D7A28-554C-4D51-8780-CA7BA4FA5B4F}" type="presParOf" srcId="{18F8C1A9-E68D-41F8-8C8D-83D85A33D5D8}" destId="{8B545842-5A82-4333-976C-E76F54324B4A}" srcOrd="0" destOrd="0" presId="urn:microsoft.com/office/officeart/2005/8/layout/vList4#1"/>
    <dgm:cxn modelId="{47235FBB-0393-4260-B606-423937D95A4E}" type="presParOf" srcId="{18F8C1A9-E68D-41F8-8C8D-83D85A33D5D8}" destId="{C5FB70A3-52AC-4637-BE16-9980BB7FDB7A}" srcOrd="1" destOrd="0" presId="urn:microsoft.com/office/officeart/2005/8/layout/vList4#1"/>
    <dgm:cxn modelId="{0C98F27F-FFEA-4507-91C4-D163F5653B9C}" type="presParOf" srcId="{18F8C1A9-E68D-41F8-8C8D-83D85A33D5D8}" destId="{AAC013AF-C051-4595-A68C-9894B7794F90}" srcOrd="2" destOrd="0" presId="urn:microsoft.com/office/officeart/2005/8/layout/vList4#1"/>
    <dgm:cxn modelId="{CF310DAD-32A1-4CAC-BC78-0A9E910AC6FF}" type="presParOf" srcId="{C1C49173-DE2A-495D-B5E6-62342448C1B6}" destId="{C548996F-E128-4B9B-8E91-1DE55D352A8C}" srcOrd="5" destOrd="0" presId="urn:microsoft.com/office/officeart/2005/8/layout/vList4#1"/>
    <dgm:cxn modelId="{530F2812-44DC-41E5-AE52-81B72683601C}" type="presParOf" srcId="{C1C49173-DE2A-495D-B5E6-62342448C1B6}" destId="{62BDAD73-F080-4B62-8E54-57D19C71F921}" srcOrd="6" destOrd="0" presId="urn:microsoft.com/office/officeart/2005/8/layout/vList4#1"/>
    <dgm:cxn modelId="{D9520FB6-77FF-4A5C-9CFF-EC438A24A408}" type="presParOf" srcId="{62BDAD73-F080-4B62-8E54-57D19C71F921}" destId="{803E4E50-6BB8-4B9F-92E0-473175163964}" srcOrd="0" destOrd="0" presId="urn:microsoft.com/office/officeart/2005/8/layout/vList4#1"/>
    <dgm:cxn modelId="{86F4827E-4AE8-4271-B52D-4693495FD29C}" type="presParOf" srcId="{62BDAD73-F080-4B62-8E54-57D19C71F921}" destId="{BBEA1ECA-4E3A-41BF-9AE2-9CD74EDF06D5}" srcOrd="1" destOrd="0" presId="urn:microsoft.com/office/officeart/2005/8/layout/vList4#1"/>
    <dgm:cxn modelId="{AAC5CFD3-5C18-442E-A27B-3E1AB1DA266A}" type="presParOf" srcId="{62BDAD73-F080-4B62-8E54-57D19C71F921}" destId="{74DA7C9D-09A1-4041-82D7-AD43755193F2}" srcOrd="2" destOrd="0" presId="urn:microsoft.com/office/officeart/2005/8/layout/vList4#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9B6D3-D0A9-473E-9465-A23DB89D9DC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F77EA5C-0C39-43E7-B51A-C5B8A8A513B6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ky-KG" sz="1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Болочок медиктердин англис тилиндеги коммуникативдик компетенциялары теориялык жактан негизделсе, англис тилиндеги коммуникативдик компетенциялардын структуралык компоненттеринин мазмунун аныктоо</a:t>
          </a:r>
          <a:endParaRPr lang="ru-RU" sz="1800" b="1" i="1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27DED67-EB77-4368-8B77-8591557DB448}" type="parTrans" cxnId="{65B34715-7D3D-4F08-9538-D1662D81A35B}">
      <dgm:prSet/>
      <dgm:spPr/>
      <dgm:t>
        <a:bodyPr/>
        <a:lstStyle/>
        <a:p>
          <a:endParaRPr lang="ru-RU"/>
        </a:p>
      </dgm:t>
    </dgm:pt>
    <dgm:pt modelId="{ECD1D840-1003-400D-B413-36175D10452B}" type="sibTrans" cxnId="{65B34715-7D3D-4F08-9538-D1662D81A35B}">
      <dgm:prSet/>
      <dgm:spPr/>
      <dgm:t>
        <a:bodyPr/>
        <a:lstStyle/>
        <a:p>
          <a:endParaRPr lang="ru-RU"/>
        </a:p>
      </dgm:t>
    </dgm:pt>
    <dgm:pt modelId="{2BF79A13-FA8D-433C-9B4E-08E8402DC9E6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ky-KG" sz="1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Бул феномендин болочок медиктерде калыптангандыгын аныктоочу критерийлер иштелип чыкса, кесиптик даярдоо процессинде англис тилиндеги коммуникативдик компетенциялардын эффективдүү калыптанышынын педагогикалык шарттары такталат</a:t>
          </a:r>
          <a:endParaRPr lang="ru-RU" sz="1800" b="1" i="1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6410D62-85BE-40D2-BDB6-00BA7C6F88C2}" type="parTrans" cxnId="{179BCE42-FE8E-46C7-B6F6-16DED678B927}">
      <dgm:prSet/>
      <dgm:spPr/>
      <dgm:t>
        <a:bodyPr/>
        <a:lstStyle/>
        <a:p>
          <a:endParaRPr lang="ru-RU"/>
        </a:p>
      </dgm:t>
    </dgm:pt>
    <dgm:pt modelId="{64361462-5D3A-48CB-B076-829F5B53D110}" type="sibTrans" cxnId="{179BCE42-FE8E-46C7-B6F6-16DED678B927}">
      <dgm:prSet/>
      <dgm:spPr/>
      <dgm:t>
        <a:bodyPr/>
        <a:lstStyle/>
        <a:p>
          <a:endParaRPr lang="ru-RU"/>
        </a:p>
      </dgm:t>
    </dgm:pt>
    <dgm:pt modelId="{10E59F93-F0A0-4605-A4A6-19BB3C3F7768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Кесиптик даярдоо процессинде англис тилиндеги коммуникативдик компетенцияларынын калыптанышы эффективдүү болушу керек</a:t>
          </a:r>
          <a:r>
            <a:rPr lang="ru-RU" sz="1800" b="1" i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</a:t>
          </a:r>
          <a:endParaRPr lang="ru-RU" sz="1800" b="1" dirty="0">
            <a:solidFill>
              <a:schemeClr val="accent5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4B9363D-29A8-42EA-AE9B-84A2C9231865}" type="parTrans" cxnId="{9910FB78-5705-466F-B0AD-2708C10A070C}">
      <dgm:prSet/>
      <dgm:spPr/>
      <dgm:t>
        <a:bodyPr/>
        <a:lstStyle/>
        <a:p>
          <a:endParaRPr lang="ru-RU"/>
        </a:p>
      </dgm:t>
    </dgm:pt>
    <dgm:pt modelId="{B8FDDCC8-8DBF-4CCB-B2E5-C10EF361D626}" type="sibTrans" cxnId="{9910FB78-5705-466F-B0AD-2708C10A070C}">
      <dgm:prSet/>
      <dgm:spPr/>
      <dgm:t>
        <a:bodyPr/>
        <a:lstStyle/>
        <a:p>
          <a:endParaRPr lang="ru-RU"/>
        </a:p>
      </dgm:t>
    </dgm:pt>
    <dgm:pt modelId="{7429F039-F948-4EA5-8475-EC466B2A427F}" type="pres">
      <dgm:prSet presAssocID="{79F9B6D3-D0A9-473E-9465-A23DB89D9DC0}" presName="compositeShape" presStyleCnt="0">
        <dgm:presLayoutVars>
          <dgm:dir/>
          <dgm:resizeHandles/>
        </dgm:presLayoutVars>
      </dgm:prSet>
      <dgm:spPr/>
    </dgm:pt>
    <dgm:pt modelId="{18E2DE6E-18E7-4BBD-9FA6-DF36E92D9562}" type="pres">
      <dgm:prSet presAssocID="{79F9B6D3-D0A9-473E-9465-A23DB89D9DC0}" presName="pyramid" presStyleLbl="node1" presStyleIdx="0" presStyleCnt="1"/>
      <dgm:spPr/>
    </dgm:pt>
    <dgm:pt modelId="{0DAC12DC-BCDB-447E-AE43-D3381E4808C6}" type="pres">
      <dgm:prSet presAssocID="{79F9B6D3-D0A9-473E-9465-A23DB89D9DC0}" presName="theList" presStyleCnt="0"/>
      <dgm:spPr/>
    </dgm:pt>
    <dgm:pt modelId="{A8060B5E-882C-4A50-8339-718EEDF7C079}" type="pres">
      <dgm:prSet presAssocID="{EF77EA5C-0C39-43E7-B51A-C5B8A8A513B6}" presName="aNode" presStyleLbl="fgAcc1" presStyleIdx="0" presStyleCnt="3" custScaleX="276394" custScaleY="123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E0DF6-EA8E-4433-B1CE-DE531D5D54F9}" type="pres">
      <dgm:prSet presAssocID="{EF77EA5C-0C39-43E7-B51A-C5B8A8A513B6}" presName="aSpace" presStyleCnt="0"/>
      <dgm:spPr/>
    </dgm:pt>
    <dgm:pt modelId="{20E51A13-A8B2-4DF0-8CF3-2284355F4D12}" type="pres">
      <dgm:prSet presAssocID="{2BF79A13-FA8D-433C-9B4E-08E8402DC9E6}" presName="aNode" presStyleLbl="fgAcc1" presStyleIdx="1" presStyleCnt="3" custScaleX="279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C50CF-A65F-41D5-B9A9-AC6046D3188C}" type="pres">
      <dgm:prSet presAssocID="{2BF79A13-FA8D-433C-9B4E-08E8402DC9E6}" presName="aSpace" presStyleCnt="0"/>
      <dgm:spPr/>
    </dgm:pt>
    <dgm:pt modelId="{FCE37918-5B86-4A6B-A374-91A2A4F06B52}" type="pres">
      <dgm:prSet presAssocID="{10E59F93-F0A0-4605-A4A6-19BB3C3F7768}" presName="aNode" presStyleLbl="fgAcc1" presStyleIdx="2" presStyleCnt="3" custScaleX="276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A4775-7CD0-4D45-BF8A-4A3C840EA5B9}" type="pres">
      <dgm:prSet presAssocID="{10E59F93-F0A0-4605-A4A6-19BB3C3F7768}" presName="aSpace" presStyleCnt="0"/>
      <dgm:spPr/>
    </dgm:pt>
  </dgm:ptLst>
  <dgm:cxnLst>
    <dgm:cxn modelId="{68995AC0-94ED-4F17-99BC-5AF5CB415C1B}" type="presOf" srcId="{2BF79A13-FA8D-433C-9B4E-08E8402DC9E6}" destId="{20E51A13-A8B2-4DF0-8CF3-2284355F4D12}" srcOrd="0" destOrd="0" presId="urn:microsoft.com/office/officeart/2005/8/layout/pyramid2"/>
    <dgm:cxn modelId="{179BCE42-FE8E-46C7-B6F6-16DED678B927}" srcId="{79F9B6D3-D0A9-473E-9465-A23DB89D9DC0}" destId="{2BF79A13-FA8D-433C-9B4E-08E8402DC9E6}" srcOrd="1" destOrd="0" parTransId="{66410D62-85BE-40D2-BDB6-00BA7C6F88C2}" sibTransId="{64361462-5D3A-48CB-B076-829F5B53D110}"/>
    <dgm:cxn modelId="{2CA6D89B-1193-4EC0-9B16-CC0991414CCB}" type="presOf" srcId="{10E59F93-F0A0-4605-A4A6-19BB3C3F7768}" destId="{FCE37918-5B86-4A6B-A374-91A2A4F06B52}" srcOrd="0" destOrd="0" presId="urn:microsoft.com/office/officeart/2005/8/layout/pyramid2"/>
    <dgm:cxn modelId="{65B34715-7D3D-4F08-9538-D1662D81A35B}" srcId="{79F9B6D3-D0A9-473E-9465-A23DB89D9DC0}" destId="{EF77EA5C-0C39-43E7-B51A-C5B8A8A513B6}" srcOrd="0" destOrd="0" parTransId="{927DED67-EB77-4368-8B77-8591557DB448}" sibTransId="{ECD1D840-1003-400D-B413-36175D10452B}"/>
    <dgm:cxn modelId="{9910FB78-5705-466F-B0AD-2708C10A070C}" srcId="{79F9B6D3-D0A9-473E-9465-A23DB89D9DC0}" destId="{10E59F93-F0A0-4605-A4A6-19BB3C3F7768}" srcOrd="2" destOrd="0" parTransId="{A4B9363D-29A8-42EA-AE9B-84A2C9231865}" sibTransId="{B8FDDCC8-8DBF-4CCB-B2E5-C10EF361D626}"/>
    <dgm:cxn modelId="{DB23C54D-9DE4-455B-BDFD-DB6B3EB21709}" type="presOf" srcId="{EF77EA5C-0C39-43E7-B51A-C5B8A8A513B6}" destId="{A8060B5E-882C-4A50-8339-718EEDF7C079}" srcOrd="0" destOrd="0" presId="urn:microsoft.com/office/officeart/2005/8/layout/pyramid2"/>
    <dgm:cxn modelId="{A318F9DE-47BC-4C6A-8268-48416392163C}" type="presOf" srcId="{79F9B6D3-D0A9-473E-9465-A23DB89D9DC0}" destId="{7429F039-F948-4EA5-8475-EC466B2A427F}" srcOrd="0" destOrd="0" presId="urn:microsoft.com/office/officeart/2005/8/layout/pyramid2"/>
    <dgm:cxn modelId="{DF817757-1669-48FD-A253-56C10E71B449}" type="presParOf" srcId="{7429F039-F948-4EA5-8475-EC466B2A427F}" destId="{18E2DE6E-18E7-4BBD-9FA6-DF36E92D9562}" srcOrd="0" destOrd="0" presId="urn:microsoft.com/office/officeart/2005/8/layout/pyramid2"/>
    <dgm:cxn modelId="{9D51CF5F-72D5-47C1-910A-9F64C11E9AFD}" type="presParOf" srcId="{7429F039-F948-4EA5-8475-EC466B2A427F}" destId="{0DAC12DC-BCDB-447E-AE43-D3381E4808C6}" srcOrd="1" destOrd="0" presId="urn:microsoft.com/office/officeart/2005/8/layout/pyramid2"/>
    <dgm:cxn modelId="{249CB48A-A9D0-407F-928C-0A5AA90266DC}" type="presParOf" srcId="{0DAC12DC-BCDB-447E-AE43-D3381E4808C6}" destId="{A8060B5E-882C-4A50-8339-718EEDF7C079}" srcOrd="0" destOrd="0" presId="urn:microsoft.com/office/officeart/2005/8/layout/pyramid2"/>
    <dgm:cxn modelId="{B2157CAC-06E6-40A1-8F80-F3767B446113}" type="presParOf" srcId="{0DAC12DC-BCDB-447E-AE43-D3381E4808C6}" destId="{BD1E0DF6-EA8E-4433-B1CE-DE531D5D54F9}" srcOrd="1" destOrd="0" presId="urn:microsoft.com/office/officeart/2005/8/layout/pyramid2"/>
    <dgm:cxn modelId="{A599AA70-168D-467B-8F93-A67A05D49FB1}" type="presParOf" srcId="{0DAC12DC-BCDB-447E-AE43-D3381E4808C6}" destId="{20E51A13-A8B2-4DF0-8CF3-2284355F4D12}" srcOrd="2" destOrd="0" presId="urn:microsoft.com/office/officeart/2005/8/layout/pyramid2"/>
    <dgm:cxn modelId="{8A17D936-0CBC-4D83-98BD-123EBDB96DF9}" type="presParOf" srcId="{0DAC12DC-BCDB-447E-AE43-D3381E4808C6}" destId="{839C50CF-A65F-41D5-B9A9-AC6046D3188C}" srcOrd="3" destOrd="0" presId="urn:microsoft.com/office/officeart/2005/8/layout/pyramid2"/>
    <dgm:cxn modelId="{701D6C84-AD02-4D47-A6E2-03D4732254A0}" type="presParOf" srcId="{0DAC12DC-BCDB-447E-AE43-D3381E4808C6}" destId="{FCE37918-5B86-4A6B-A374-91A2A4F06B52}" srcOrd="4" destOrd="0" presId="urn:microsoft.com/office/officeart/2005/8/layout/pyramid2"/>
    <dgm:cxn modelId="{B3055D74-2C8E-4323-8C73-0B4140AD1532}" type="presParOf" srcId="{0DAC12DC-BCDB-447E-AE43-D3381E4808C6}" destId="{EC3A4775-7CD0-4D45-BF8A-4A3C840EA5B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6DAEA-9715-4315-AF52-85F51E312666}">
      <dsp:nvSpPr>
        <dsp:cNvPr id="0" name=""/>
        <dsp:cNvSpPr/>
      </dsp:nvSpPr>
      <dsp:spPr>
        <a:xfrm>
          <a:off x="6498111" y="2748469"/>
          <a:ext cx="358291" cy="256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05"/>
              </a:lnTo>
              <a:lnTo>
                <a:pt x="358291" y="168405"/>
              </a:lnTo>
              <a:lnTo>
                <a:pt x="358291" y="2566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671BD-7DA1-4E45-AC3A-A192F022B03E}">
      <dsp:nvSpPr>
        <dsp:cNvPr id="0" name=""/>
        <dsp:cNvSpPr/>
      </dsp:nvSpPr>
      <dsp:spPr>
        <a:xfrm>
          <a:off x="4529804" y="1397843"/>
          <a:ext cx="1968306" cy="269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37"/>
              </a:lnTo>
              <a:lnTo>
                <a:pt x="1968306" y="181537"/>
              </a:lnTo>
              <a:lnTo>
                <a:pt x="1968306" y="2697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90B09-EFEE-4FDA-B8C9-087B1671D1F5}">
      <dsp:nvSpPr>
        <dsp:cNvPr id="0" name=""/>
        <dsp:cNvSpPr/>
      </dsp:nvSpPr>
      <dsp:spPr>
        <a:xfrm>
          <a:off x="2514465" y="2795745"/>
          <a:ext cx="1746298" cy="303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42"/>
              </a:lnTo>
              <a:lnTo>
                <a:pt x="1746298" y="215342"/>
              </a:lnTo>
              <a:lnTo>
                <a:pt x="1746298" y="30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C9801-79F2-478F-90D3-8288257A4E04}">
      <dsp:nvSpPr>
        <dsp:cNvPr id="0" name=""/>
        <dsp:cNvSpPr/>
      </dsp:nvSpPr>
      <dsp:spPr>
        <a:xfrm>
          <a:off x="1373703" y="2795745"/>
          <a:ext cx="1140761" cy="325055"/>
        </a:xfrm>
        <a:custGeom>
          <a:avLst/>
          <a:gdLst/>
          <a:ahLst/>
          <a:cxnLst/>
          <a:rect l="0" t="0" r="0" b="0"/>
          <a:pathLst>
            <a:path>
              <a:moveTo>
                <a:pt x="1140761" y="0"/>
              </a:moveTo>
              <a:lnTo>
                <a:pt x="1140761" y="236847"/>
              </a:lnTo>
              <a:lnTo>
                <a:pt x="0" y="236847"/>
              </a:lnTo>
              <a:lnTo>
                <a:pt x="0" y="325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40243-6593-483F-8574-1296FD9226BB}">
      <dsp:nvSpPr>
        <dsp:cNvPr id="0" name=""/>
        <dsp:cNvSpPr/>
      </dsp:nvSpPr>
      <dsp:spPr>
        <a:xfrm>
          <a:off x="2514465" y="1397843"/>
          <a:ext cx="2015339" cy="285290"/>
        </a:xfrm>
        <a:custGeom>
          <a:avLst/>
          <a:gdLst/>
          <a:ahLst/>
          <a:cxnLst/>
          <a:rect l="0" t="0" r="0" b="0"/>
          <a:pathLst>
            <a:path>
              <a:moveTo>
                <a:pt x="2015339" y="0"/>
              </a:moveTo>
              <a:lnTo>
                <a:pt x="2015339" y="197082"/>
              </a:lnTo>
              <a:lnTo>
                <a:pt x="0" y="197082"/>
              </a:lnTo>
              <a:lnTo>
                <a:pt x="0" y="285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C3B82-2066-4009-BC68-EEFB32E182E3}">
      <dsp:nvSpPr>
        <dsp:cNvPr id="0" name=""/>
        <dsp:cNvSpPr/>
      </dsp:nvSpPr>
      <dsp:spPr>
        <a:xfrm>
          <a:off x="2801593" y="2011"/>
          <a:ext cx="3456422" cy="1395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7B946-E35C-4186-B467-E19984579097}">
      <dsp:nvSpPr>
        <dsp:cNvPr id="0" name=""/>
        <dsp:cNvSpPr/>
      </dsp:nvSpPr>
      <dsp:spPr>
        <a:xfrm>
          <a:off x="2907389" y="102518"/>
          <a:ext cx="3456422" cy="139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1.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Эгемендуулук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Кыргызстанда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коомдук-социалдык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шарттын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өзгөрүшү, өлкөнүн дүйнөлүк өнүгүүгө 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карай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багыт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алышы</a:t>
          </a:r>
          <a:endParaRPr lang="ru-RU" sz="1800" b="1" kern="1200" dirty="0">
            <a:solidFill>
              <a:srgbClr val="3333CC"/>
            </a:solidFill>
            <a:latin typeface="Arial" pitchFamily="34" charset="0"/>
            <a:cs typeface="Arial" pitchFamily="34" charset="0"/>
          </a:endParaRPr>
        </a:p>
      </dsp:txBody>
      <dsp:txXfrm>
        <a:off x="2948271" y="143400"/>
        <a:ext cx="3374658" cy="1314067"/>
      </dsp:txXfrm>
    </dsp:sp>
    <dsp:sp modelId="{46940F1D-67BA-4E9D-9B23-6DA1CF51E5BB}">
      <dsp:nvSpPr>
        <dsp:cNvPr id="0" name=""/>
        <dsp:cNvSpPr/>
      </dsp:nvSpPr>
      <dsp:spPr>
        <a:xfrm>
          <a:off x="650155" y="1683133"/>
          <a:ext cx="3728619" cy="1112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F2A4F-EA19-402C-BA44-868EC7889D81}">
      <dsp:nvSpPr>
        <dsp:cNvPr id="0" name=""/>
        <dsp:cNvSpPr/>
      </dsp:nvSpPr>
      <dsp:spPr>
        <a:xfrm>
          <a:off x="755952" y="1783640"/>
          <a:ext cx="3728619" cy="1112611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2. </a:t>
          </a:r>
          <a:r>
            <a:rPr lang="ru-RU" sz="1800" b="1" i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Менчиктин</a:t>
          </a:r>
          <a:r>
            <a:rPr lang="ru-RU" sz="1800" b="1" i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ky-KG" sz="1800" b="1" i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көп түрдүүлүгүнө </a:t>
          </a:r>
          <a:r>
            <a:rPr lang="ru-RU" sz="1800" b="1" i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ылайык</a:t>
          </a:r>
          <a:r>
            <a:rPr lang="ru-RU" sz="1800" b="1" i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i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билим</a:t>
          </a:r>
          <a:r>
            <a:rPr lang="ru-RU" sz="1800" b="1" i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i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берүү мыйзамынын</a:t>
          </a:r>
          <a:r>
            <a:rPr lang="ru-RU" sz="1800" b="1" i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i="1" kern="1200" dirty="0" err="1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жаңылануусу</a:t>
          </a:r>
          <a:endParaRPr lang="ru-RU" sz="1800" b="1" i="1" kern="1200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sp:txBody>
      <dsp:txXfrm>
        <a:off x="788539" y="1816227"/>
        <a:ext cx="3663445" cy="1047437"/>
      </dsp:txXfrm>
    </dsp:sp>
    <dsp:sp modelId="{BB84D669-BEBC-498A-8802-158884EAEB80}">
      <dsp:nvSpPr>
        <dsp:cNvPr id="0" name=""/>
        <dsp:cNvSpPr/>
      </dsp:nvSpPr>
      <dsp:spPr>
        <a:xfrm>
          <a:off x="114897" y="3120800"/>
          <a:ext cx="2517612" cy="21365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394F1-6C65-4BE1-9D8D-C0B068590B82}">
      <dsp:nvSpPr>
        <dsp:cNvPr id="0" name=""/>
        <dsp:cNvSpPr/>
      </dsp:nvSpPr>
      <dsp:spPr>
        <a:xfrm>
          <a:off x="220693" y="3221307"/>
          <a:ext cx="2517612" cy="21365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4.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Жалпы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билим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берүүчү мекемелердин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формалык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жана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мазмундук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жактан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жаңылануусу</a:t>
          </a:r>
          <a:endParaRPr lang="ru-RU" sz="1800" b="1" kern="1200" dirty="0">
            <a:solidFill>
              <a:srgbClr val="3333CC"/>
            </a:solidFill>
            <a:latin typeface="Arial" pitchFamily="34" charset="0"/>
            <a:cs typeface="Arial" pitchFamily="34" charset="0"/>
          </a:endParaRPr>
        </a:p>
      </dsp:txBody>
      <dsp:txXfrm>
        <a:off x="283270" y="3283884"/>
        <a:ext cx="2392458" cy="2011388"/>
      </dsp:txXfrm>
    </dsp:sp>
    <dsp:sp modelId="{E85A9405-33A2-437A-BCA7-7E3CBD4C1182}">
      <dsp:nvSpPr>
        <dsp:cNvPr id="0" name=""/>
        <dsp:cNvSpPr/>
      </dsp:nvSpPr>
      <dsp:spPr>
        <a:xfrm>
          <a:off x="3168211" y="3099295"/>
          <a:ext cx="2185105" cy="2073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83AF0-D58E-40A5-A600-9029B44C797A}">
      <dsp:nvSpPr>
        <dsp:cNvPr id="0" name=""/>
        <dsp:cNvSpPr/>
      </dsp:nvSpPr>
      <dsp:spPr>
        <a:xfrm>
          <a:off x="3274008" y="3199802"/>
          <a:ext cx="2185105" cy="2073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5.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Кыргыз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тилин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окутуунун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программасынын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өзгөрүшү</a:t>
          </a:r>
          <a:endParaRPr lang="ru-RU" sz="1800" b="1" kern="1200" dirty="0">
            <a:solidFill>
              <a:srgbClr val="3333CC"/>
            </a:solidFill>
            <a:latin typeface="Arial" pitchFamily="34" charset="0"/>
            <a:cs typeface="Arial" pitchFamily="34" charset="0"/>
          </a:endParaRPr>
        </a:p>
      </dsp:txBody>
      <dsp:txXfrm>
        <a:off x="3334753" y="3260547"/>
        <a:ext cx="2063615" cy="1952491"/>
      </dsp:txXfrm>
    </dsp:sp>
    <dsp:sp modelId="{539E912C-53F1-4A27-910C-741B9CCCF962}">
      <dsp:nvSpPr>
        <dsp:cNvPr id="0" name=""/>
        <dsp:cNvSpPr/>
      </dsp:nvSpPr>
      <dsp:spPr>
        <a:xfrm>
          <a:off x="4677063" y="1667588"/>
          <a:ext cx="3642095" cy="1080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D316B-4866-4FF7-B66E-5813C9F8131E}">
      <dsp:nvSpPr>
        <dsp:cNvPr id="0" name=""/>
        <dsp:cNvSpPr/>
      </dsp:nvSpPr>
      <dsp:spPr>
        <a:xfrm>
          <a:off x="4782859" y="1768095"/>
          <a:ext cx="3642095" cy="1080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3.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Билим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берүүд</a:t>
          </a:r>
          <a:r>
            <a:rPr lang="ky-KG" sz="1800" b="1" i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ө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стандарттын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вариативдуу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өзгөрүшү 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(лицей, гимназия, ж. б.)</a:t>
          </a:r>
          <a:endParaRPr lang="ru-RU" sz="1800" b="1" kern="1200" dirty="0">
            <a:solidFill>
              <a:srgbClr val="3333CC"/>
            </a:solidFill>
            <a:latin typeface="Arial" pitchFamily="34" charset="0"/>
            <a:cs typeface="Arial" pitchFamily="34" charset="0"/>
          </a:endParaRPr>
        </a:p>
      </dsp:txBody>
      <dsp:txXfrm>
        <a:off x="4814517" y="1799753"/>
        <a:ext cx="3578779" cy="1017564"/>
      </dsp:txXfrm>
    </dsp:sp>
    <dsp:sp modelId="{F04D96E1-8B5B-41E4-B09F-C842C26A23C0}">
      <dsp:nvSpPr>
        <dsp:cNvPr id="0" name=""/>
        <dsp:cNvSpPr/>
      </dsp:nvSpPr>
      <dsp:spPr>
        <a:xfrm>
          <a:off x="5724278" y="3005082"/>
          <a:ext cx="2264249" cy="2222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66110-8E79-40FB-AE7E-49281F859B03}">
      <dsp:nvSpPr>
        <dsp:cNvPr id="0" name=""/>
        <dsp:cNvSpPr/>
      </dsp:nvSpPr>
      <dsp:spPr>
        <a:xfrm>
          <a:off x="5830074" y="3105589"/>
          <a:ext cx="2264249" cy="2222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6.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Дүйнөлүк билим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берүү системасында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бардык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сабактарды</a:t>
          </a:r>
          <a:r>
            <a:rPr lang="ru-RU" sz="1800" b="1" kern="1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solidFill>
                <a:srgbClr val="3333CC"/>
              </a:solidFill>
              <a:latin typeface="Arial" pitchFamily="34" charset="0"/>
              <a:cs typeface="Arial" pitchFamily="34" charset="0"/>
            </a:rPr>
            <a:t>интеграциялоо</a:t>
          </a:r>
          <a:endParaRPr lang="ru-RU" sz="1800" b="1" kern="1200" dirty="0">
            <a:solidFill>
              <a:srgbClr val="3333CC"/>
            </a:solidFill>
            <a:latin typeface="Arial" pitchFamily="34" charset="0"/>
            <a:cs typeface="Arial" pitchFamily="34" charset="0"/>
          </a:endParaRPr>
        </a:p>
      </dsp:txBody>
      <dsp:txXfrm>
        <a:off x="5895176" y="3170691"/>
        <a:ext cx="2134045" cy="20925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2DE6E-18E7-4BBD-9FA6-DF36E92D9562}">
      <dsp:nvSpPr>
        <dsp:cNvPr id="0" name=""/>
        <dsp:cNvSpPr/>
      </dsp:nvSpPr>
      <dsp:spPr>
        <a:xfrm>
          <a:off x="380880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60B5E-882C-4A50-8339-718EEDF7C079}">
      <dsp:nvSpPr>
        <dsp:cNvPr id="0" name=""/>
        <dsp:cNvSpPr/>
      </dsp:nvSpPr>
      <dsp:spPr>
        <a:xfrm>
          <a:off x="49215" y="456285"/>
          <a:ext cx="8131168" cy="1239139"/>
        </a:xfrm>
        <a:prstGeom prst="round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Кыргыз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тили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сабагы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ар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бир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окуучуну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кыргызча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ойлонуусуна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бардык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тармактар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боюнча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оюн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эркин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жана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жеткиликтуу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айтып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жеткир</a:t>
          </a:r>
          <a:r>
            <a:rPr lang="ru-RU" sz="19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үү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</a:t>
          </a:r>
          <a:r>
            <a:rPr lang="ru-RU" sz="19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ү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</a:t>
          </a:r>
          <a:r>
            <a:rPr lang="ru-RU" sz="19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ө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негизги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шартты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т</a:t>
          </a:r>
          <a:r>
            <a:rPr lang="ru-RU" sz="1900" b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ү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з</a:t>
          </a:r>
          <a:r>
            <a:rPr lang="ru-RU" sz="1900" b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үү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г</a:t>
          </a:r>
          <a:r>
            <a:rPr lang="ru-RU" sz="1900" b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ө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тийиш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. (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бул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предметтерди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интеграциялоого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шарт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шартты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т</a:t>
          </a:r>
          <a:r>
            <a:rPr lang="ru-RU" sz="1900" b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ү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з</a:t>
          </a:r>
          <a:r>
            <a:rPr lang="ru-RU" sz="1900" b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өт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)</a:t>
          </a:r>
          <a:endParaRPr lang="ru-RU" sz="1900" b="1" i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109705" y="516775"/>
        <a:ext cx="8010188" cy="1118159"/>
      </dsp:txXfrm>
    </dsp:sp>
    <dsp:sp modelId="{20E51A13-A8B2-4DF0-8CF3-2284355F4D12}">
      <dsp:nvSpPr>
        <dsp:cNvPr id="0" name=""/>
        <dsp:cNvSpPr/>
      </dsp:nvSpPr>
      <dsp:spPr>
        <a:xfrm>
          <a:off x="-1" y="1820385"/>
          <a:ext cx="8229603" cy="999684"/>
        </a:xfrm>
        <a:prstGeom prst="round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Кыргыз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тилинде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билим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бер</a:t>
          </a:r>
          <a:r>
            <a:rPr lang="ru-RU" sz="1900" b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үү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ар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бир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окуучунун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инсандыгын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калыптандырууга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багыт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алышын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шарттайт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. Ал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методологиялык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жактан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</a:t>
          </a:r>
          <a:r>
            <a:rPr lang="ru-RU" sz="19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ө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 т</a:t>
          </a:r>
          <a:r>
            <a:rPr lang="ru-RU" sz="19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ү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рд</a:t>
          </a:r>
          <a:r>
            <a:rPr lang="ru-RU" sz="19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үү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</a:t>
          </a:r>
          <a:r>
            <a:rPr lang="ru-RU" sz="19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ө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 карашты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таануу</a:t>
          </a:r>
          <a:r>
            <a:rPr lang="ru-RU" sz="19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менен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ишке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9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ашырылмакчы</a:t>
          </a:r>
          <a:r>
            <a:rPr lang="ru-RU" sz="19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. </a:t>
          </a:r>
          <a:endParaRPr lang="ru-RU" sz="1900" b="1" i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48800" y="1869186"/>
        <a:ext cx="8132001" cy="902082"/>
      </dsp:txXfrm>
    </dsp:sp>
    <dsp:sp modelId="{FCE37918-5B86-4A6B-A374-91A2A4F06B52}">
      <dsp:nvSpPr>
        <dsp:cNvPr id="0" name=""/>
        <dsp:cNvSpPr/>
      </dsp:nvSpPr>
      <dsp:spPr>
        <a:xfrm>
          <a:off x="42831" y="2945031"/>
          <a:ext cx="8143936" cy="999684"/>
        </a:xfrm>
        <a:prstGeom prst="round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Кыргыз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тили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сабагында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окуучунун</a:t>
          </a:r>
          <a:r>
            <a:rPr lang="ru-RU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</a:t>
          </a:r>
          <a:r>
            <a:rPr lang="ru-RU" sz="16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ү</a:t>
          </a:r>
          <a:r>
            <a:rPr lang="ru-RU" sz="16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йн</a:t>
          </a:r>
          <a:r>
            <a:rPr lang="ru-RU" sz="16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ө</a:t>
          </a:r>
          <a:r>
            <a:rPr lang="ru-RU" sz="16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кабылдоо</a:t>
          </a:r>
          <a:r>
            <a:rPr lang="ru-RU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мүмкүнчүлүгүн ачып</a:t>
          </a:r>
          <a:r>
            <a:rPr lang="ru-RU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берүүгө</a:t>
          </a:r>
          <a:r>
            <a:rPr lang="ru-RU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өз пикирин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бул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тилде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эркин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чагылдырып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көз карашын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туюндура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билүүсүнө гумандуу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мамиле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кылууга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b="1" i="1" kern="12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жетишүү </a:t>
          </a:r>
          <a:r>
            <a:rPr lang="ru-RU" sz="1600" b="1" i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зарыл.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91632" y="2993832"/>
        <a:ext cx="8046334" cy="902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B1FB5-2AED-47FE-8C40-02504416AB31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463D2-9B2C-4944-9855-E782FD2F55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85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D6814-F667-4495-A6F9-FE0B3A5829C7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EBA9B-4E5E-4376-B4E9-99E8CA161D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30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BA9B-4E5E-4376-B4E9-99E8CA161D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BA9B-4E5E-4376-B4E9-99E8CA161D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BA9B-4E5E-4376-B4E9-99E8CA161DF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BA9B-4E5E-4376-B4E9-99E8CA161DF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BA9B-4E5E-4376-B4E9-99E8CA161DF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BA9B-4E5E-4376-B4E9-99E8CA161DF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 fontScale="90000"/>
          </a:bodyPr>
          <a:lstStyle/>
          <a:p>
            <a:r>
              <a:rPr lang="ky-KG" sz="3600" b="1" dirty="0" smtClean="0">
                <a:solidFill>
                  <a:srgbClr val="FF0000"/>
                </a:solidFill>
              </a:rPr>
              <a:t/>
            </a:r>
            <a:br>
              <a:rPr lang="ky-KG" sz="3600" b="1" dirty="0" smtClean="0">
                <a:solidFill>
                  <a:srgbClr val="FF0000"/>
                </a:solidFill>
              </a:rPr>
            </a:br>
            <a:r>
              <a:rPr lang="ky-KG" sz="3600" b="1" dirty="0" smtClean="0">
                <a:solidFill>
                  <a:srgbClr val="FF0000"/>
                </a:solidFill>
              </a:rPr>
              <a:t>Ош </a:t>
            </a:r>
            <a:r>
              <a:rPr lang="ky-KG" sz="3600" b="1" dirty="0" smtClean="0">
                <a:solidFill>
                  <a:srgbClr val="FF0000"/>
                </a:solidFill>
              </a:rPr>
              <a:t>МУнун ДТМФнын англис тилинин практикалык курсу кафедрасынын улук окутуучусу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ky-KG" sz="3600" b="1" dirty="0" smtClean="0">
                <a:solidFill>
                  <a:srgbClr val="FF0000"/>
                </a:solidFill>
              </a:rPr>
              <a:t>Кыргыз билим берүү академиясынын Мамлекеттик тилди өнүктүрүү лабораториясынын 3-курсунун аспиранты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ky-KG" sz="3600" b="1" dirty="0" smtClean="0">
                <a:solidFill>
                  <a:srgbClr val="FF0000"/>
                </a:solidFill>
              </a:rPr>
              <a:t>Ниязова Жыпар Дуйшоевна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054618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Tm="124297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785794"/>
            <a:ext cx="6143668" cy="507209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643051"/>
            <a:ext cx="59293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Алтынчыдан</a:t>
            </a:r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0" algn="ctr"/>
            <a:r>
              <a:rPr lang="ru-RU" sz="36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дүйнөлүк билим</a:t>
            </a:r>
            <a:r>
              <a:rPr lang="ru-RU" sz="36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берүү системасында</a:t>
            </a:r>
            <a:r>
              <a:rPr lang="ru-RU" sz="36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бардык</a:t>
            </a:r>
            <a:r>
              <a:rPr lang="ru-RU" sz="36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сабактарды</a:t>
            </a:r>
            <a:r>
              <a:rPr lang="ru-RU" sz="36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интеграциялоо</a:t>
            </a:r>
            <a:endParaRPr lang="ru-RU" sz="3600" b="1" i="1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4546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Изилдөөнүн максаты: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571472" y="1357298"/>
            <a:ext cx="8143932" cy="4643470"/>
          </a:xfrm>
          <a:prstGeom prst="foldedCorner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y-KG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Изилдөөнүн максатына ылайык төмөнкүдөй </a:t>
            </a:r>
            <a:r>
              <a:rPr lang="ky-KG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алты милдет </a:t>
            </a:r>
            <a:r>
              <a:rPr lang="ky-KG" sz="28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коюлду:</a:t>
            </a:r>
            <a:endParaRPr lang="ky-KG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1195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Развернутая стрелка 64"/>
          <p:cNvSpPr/>
          <p:nvPr/>
        </p:nvSpPr>
        <p:spPr>
          <a:xfrm rot="10800000">
            <a:off x="4714876" y="3786190"/>
            <a:ext cx="1433747" cy="637226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000760" y="3357562"/>
            <a:ext cx="2571768" cy="121444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18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5. Баалоонун формаларын жана методдорун аныктоо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64" name="Выгнутая вправо стрелка 63"/>
          <p:cNvSpPr/>
          <p:nvPr/>
        </p:nvSpPr>
        <p:spPr>
          <a:xfrm rot="20995327">
            <a:off x="5563333" y="2465718"/>
            <a:ext cx="1311003" cy="831528"/>
          </a:xfrm>
          <a:prstGeom prst="curvedLeftArrow">
            <a:avLst>
              <a:gd name="adj1" fmla="val 14059"/>
              <a:gd name="adj2" fmla="val 50000"/>
              <a:gd name="adj3" fmla="val 2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00694" y="1142984"/>
            <a:ext cx="3500462" cy="17145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6. </a:t>
            </a:r>
            <a:r>
              <a:rPr lang="ky-KG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lang="ky-KG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олочок </a:t>
            </a:r>
            <a:r>
              <a:rPr lang="ky-KG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медиктердин кесиптик байланыш кебин калыптандыруу</a:t>
            </a:r>
            <a:endParaRPr lang="ru-RU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Выгнутая вверх стрелка 50"/>
          <p:cNvSpPr/>
          <p:nvPr/>
        </p:nvSpPr>
        <p:spPr>
          <a:xfrm rot="2267984">
            <a:off x="3683455" y="1282883"/>
            <a:ext cx="2069100" cy="1305646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Выгнутая вверх стрелка 58"/>
          <p:cNvSpPr/>
          <p:nvPr/>
        </p:nvSpPr>
        <p:spPr>
          <a:xfrm>
            <a:off x="1785918" y="2428868"/>
            <a:ext cx="2071702" cy="71438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357290" y="0"/>
            <a:ext cx="3500462" cy="1928802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ky-KG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ky-KG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Жогорку </a:t>
            </a:r>
            <a:r>
              <a:rPr lang="ky-KG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окуу жайлардын медициналык коллеждеринин студенттеринин англис тилинде кесиптик байланыштуу кебин өстүрүү</a:t>
            </a:r>
            <a:r>
              <a:rPr lang="ky-KG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ctr"/>
            <a:endParaRPr lang="ky-KG" sz="1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3571868" y="2786058"/>
            <a:ext cx="2143140" cy="11430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Милдет-</a:t>
            </a:r>
          </a:p>
          <a:p>
            <a:pPr algn="ctr"/>
            <a:r>
              <a:rPr lang="ky-KG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тери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Выгнутая влево стрелка 54"/>
          <p:cNvSpPr/>
          <p:nvPr/>
        </p:nvSpPr>
        <p:spPr>
          <a:xfrm rot="19526648" flipV="1">
            <a:off x="3503382" y="3723375"/>
            <a:ext cx="1375663" cy="2705330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00562" y="5000636"/>
            <a:ext cx="4071966" cy="17145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y-KG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ky-KG" dirty="0" smtClean="0"/>
              <a:t> </a:t>
            </a:r>
            <a:r>
              <a:rPr lang="ky-KG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Педагогикалык </a:t>
            </a:r>
            <a:r>
              <a:rPr lang="ky-KG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шарттарын ишке ашыруу</a:t>
            </a:r>
            <a:endParaRPr lang="ky-KG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42844" y="2000240"/>
            <a:ext cx="3143272" cy="20002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ky-KG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ky-KG" sz="1600" dirty="0" smtClean="0"/>
              <a:t> </a:t>
            </a:r>
            <a:r>
              <a:rPr lang="ky-KG" sz="2000" b="1" dirty="0" smtClean="0">
                <a:solidFill>
                  <a:srgbClr val="0070C0"/>
                </a:solidFill>
              </a:rPr>
              <a:t>М</a:t>
            </a:r>
            <a:r>
              <a:rPr lang="ky-KG" sz="2000" b="1" dirty="0" smtClean="0">
                <a:solidFill>
                  <a:srgbClr val="0070C0"/>
                </a:solidFill>
              </a:rPr>
              <a:t>етодикалык </a:t>
            </a:r>
            <a:r>
              <a:rPr lang="ky-KG" sz="2000" b="1" dirty="0" smtClean="0">
                <a:solidFill>
                  <a:srgbClr val="0070C0"/>
                </a:solidFill>
              </a:rPr>
              <a:t>моделин теориялык негиздөө</a:t>
            </a:r>
            <a:r>
              <a:rPr lang="ky-KG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Стрелка углом 59"/>
          <p:cNvSpPr/>
          <p:nvPr/>
        </p:nvSpPr>
        <p:spPr>
          <a:xfrm>
            <a:off x="2285984" y="3429000"/>
            <a:ext cx="1428760" cy="10001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906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85720" y="4429132"/>
            <a:ext cx="3143272" cy="19288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y-KG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.</a:t>
            </a:r>
            <a:r>
              <a:rPr lang="ky-KG" sz="16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ky-KG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3. </a:t>
            </a:r>
            <a:r>
              <a:rPr lang="ky-KG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lang="ky-KG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олочок </a:t>
            </a:r>
            <a:r>
              <a:rPr lang="ky-KG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медиктердин англис тилиндеги коммуникативдик компетенцияларын өстүрүү</a:t>
            </a:r>
            <a:endParaRPr lang="ky-KG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ky-K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ky-K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6429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ky-K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ky-K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51422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1" animBg="1"/>
      <p:bldP spid="62" grpId="0" animBg="1"/>
      <p:bldP spid="41" grpId="0" animBg="1"/>
      <p:bldP spid="53" grpId="0" animBg="1"/>
      <p:bldP spid="56" grpId="0" animBg="1"/>
      <p:bldP spid="58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285728"/>
            <a:ext cx="36433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FF0000"/>
                </a:solidFill>
              </a:rPr>
              <a:t>Изилдөөнүн обьектиси</a:t>
            </a:r>
            <a:r>
              <a:rPr lang="ky-KG" sz="3200" b="1" dirty="0" smtClean="0"/>
              <a:t>:</a:t>
            </a:r>
            <a:endParaRPr lang="ru-RU" sz="32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785926"/>
            <a:ext cx="6429420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y-KG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Жогорку </a:t>
            </a:r>
            <a:r>
              <a:rPr lang="ky-KG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 жайларда болочок медиктерди англис тилине окутуу процесси</a:t>
            </a:r>
            <a:endParaRPr lang="ky-KG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6786578" y="928670"/>
            <a:ext cx="1785950" cy="285752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15562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истема образования нуждается инновации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357166"/>
            <a:ext cx="8643998" cy="5768997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500042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Изилдөөнүн предмети</a:t>
            </a:r>
            <a:r>
              <a:rPr lang="ky-KG" sz="3600" b="1" dirty="0" smtClean="0"/>
              <a:t>: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6078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Болочок </a:t>
            </a:r>
            <a:r>
              <a:rPr lang="ky-KG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медиктердин англис тилиндеги кесиптик коммуникативдик компетенцияларын калыптандыруунун педагогикалык шарттары</a:t>
            </a:r>
            <a:r>
              <a:rPr lang="ky-KG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22812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Изилдөөнүн методологиялык негизи</a:t>
            </a:r>
            <a:endParaRPr lang="ru-RU" sz="3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46688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428596" y="500042"/>
            <a:ext cx="1857388" cy="3429024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2000240"/>
            <a:ext cx="6715172" cy="414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b="1" dirty="0" smtClean="0">
                <a:latin typeface="Arial" pitchFamily="34" charset="0"/>
                <a:cs typeface="Arial" pitchFamily="34" charset="0"/>
              </a:rPr>
              <a:t>Изилдөө процессинде теориялык жана эмпирикалык  методдордун комплекси колдонулат. Ага аналитикалык, логикалык, эксперименталдык методдор кирет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5984" y="285728"/>
            <a:ext cx="59293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3200" b="1" dirty="0" smtClean="0"/>
              <a:t>Изилдөө ишинде колдонулган методдор </a:t>
            </a:r>
            <a:r>
              <a:rPr lang="ky-KG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2031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2214546" y="285728"/>
            <a:ext cx="5357850" cy="1255590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y-KG" sz="3200" b="1" dirty="0" smtClean="0"/>
          </a:p>
          <a:p>
            <a:pPr algn="ctr"/>
            <a:r>
              <a:rPr lang="ky-KG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Илимий </a:t>
            </a:r>
            <a:r>
              <a:rPr lang="ky-KG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иштин түзүлүшү: </a:t>
            </a:r>
            <a:endParaRPr lang="ru-RU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42910" y="1643050"/>
            <a:ext cx="7786742" cy="4857784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y-KG" sz="2800" dirty="0" smtClean="0"/>
              <a:t>МАЗМУНУ</a:t>
            </a:r>
            <a:endParaRPr lang="ru-RU" sz="2800" dirty="0" smtClean="0"/>
          </a:p>
          <a:p>
            <a:r>
              <a:rPr lang="ky-KG" sz="2800" dirty="0" smtClean="0"/>
              <a:t>КИРИШҮҮ</a:t>
            </a:r>
            <a:endParaRPr lang="ru-RU" sz="2800" dirty="0" smtClean="0"/>
          </a:p>
          <a:p>
            <a:r>
              <a:rPr lang="ky-KG" sz="2800" b="1" dirty="0" smtClean="0"/>
              <a:t>1. Бап.  </a:t>
            </a:r>
            <a:r>
              <a:rPr lang="ky-KG" sz="2800" dirty="0" smtClean="0"/>
              <a:t>МЕДИК СТУДЕНТТЕРДИН АНГЛИС ТИЛИНДЕГИ КОММУНИКАТИВДИК КОМПЕТЕНЦИЯЛАРЫН КАЛЫПТАНДЫРУУ-НУН ТЕОРИЯЛЫК-МЕТОДОЛОГИЯЛЫК АСПЕКТИЛЕРИ</a:t>
            </a:r>
            <a:endParaRPr lang="ru-RU" sz="2800" dirty="0" smtClean="0"/>
          </a:p>
          <a:p>
            <a:pPr algn="ctr"/>
            <a:r>
              <a:rPr lang="ky-KG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7391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>
            <a:grpSpLocks/>
          </p:cNvGrpSpPr>
          <p:nvPr/>
        </p:nvGrpSpPr>
        <p:grpSpPr bwMode="auto">
          <a:xfrm rot="7947873" flipH="1">
            <a:off x="6092277" y="3599671"/>
            <a:ext cx="949521" cy="1851555"/>
            <a:chOff x="1109" y="1171"/>
            <a:chExt cx="1645" cy="924"/>
          </a:xfrm>
        </p:grpSpPr>
        <p:sp>
          <p:nvSpPr>
            <p:cNvPr id="24614" name="Freeform 48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Freeform 49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Freeform 50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Freeform 51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 rot="391114">
            <a:off x="2077856" y="1691952"/>
            <a:ext cx="2439562" cy="1004391"/>
            <a:chOff x="1109" y="1171"/>
            <a:chExt cx="1645" cy="924"/>
          </a:xfrm>
        </p:grpSpPr>
        <p:sp>
          <p:nvSpPr>
            <p:cNvPr id="24610" name="Freeform 5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Freeform 6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Freeform 7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Freeform 8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 rot="-6313734">
            <a:off x="2269332" y="3140868"/>
            <a:ext cx="1295400" cy="2881313"/>
            <a:chOff x="1109" y="1171"/>
            <a:chExt cx="1645" cy="924"/>
          </a:xfrm>
        </p:grpSpPr>
        <p:sp>
          <p:nvSpPr>
            <p:cNvPr id="24606" name="Freeform 20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Freeform 21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Freeform 22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Freeform 23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 rot="3972819">
            <a:off x="4863531" y="797853"/>
            <a:ext cx="1083663" cy="1591630"/>
            <a:chOff x="1089" y="1171"/>
            <a:chExt cx="1665" cy="924"/>
          </a:xfrm>
        </p:grpSpPr>
        <p:sp>
          <p:nvSpPr>
            <p:cNvPr id="24601" name="Freeform 25"/>
            <p:cNvSpPr>
              <a:spLocks/>
            </p:cNvSpPr>
            <p:nvPr/>
          </p:nvSpPr>
          <p:spPr bwMode="auto">
            <a:xfrm>
              <a:off x="1110" y="1174"/>
              <a:ext cx="952" cy="607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auto">
            <a:xfrm>
              <a:off x="2261" y="1661"/>
              <a:ext cx="493" cy="434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Freeform 27"/>
            <p:cNvSpPr>
              <a:spLocks/>
            </p:cNvSpPr>
            <p:nvPr/>
          </p:nvSpPr>
          <p:spPr bwMode="auto">
            <a:xfrm>
              <a:off x="1670" y="1824"/>
              <a:ext cx="589" cy="27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1109" y="117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Freeform 28"/>
            <p:cNvSpPr>
              <a:spLocks/>
            </p:cNvSpPr>
            <p:nvPr/>
          </p:nvSpPr>
          <p:spPr bwMode="auto">
            <a:xfrm>
              <a:off x="1089" y="1181"/>
              <a:ext cx="1645" cy="823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" name="Овал 41"/>
          <p:cNvSpPr/>
          <p:nvPr/>
        </p:nvSpPr>
        <p:spPr>
          <a:xfrm>
            <a:off x="3428992" y="1928802"/>
            <a:ext cx="3214710" cy="25003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Бап. 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00892" y="2428868"/>
            <a:ext cx="2057408" cy="335758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y-KG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Биринчи бaп бoюнчa кopyтyндy </a:t>
            </a:r>
            <a:endParaRPr lang="ru-R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58" y="4786322"/>
            <a:ext cx="5929354" cy="19288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y-KG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1.3. Болочок медиктердин англис тилиндеги коммуникативдик компетенттүүлүгүн калыптандыруу модели</a:t>
            </a:r>
            <a:endParaRPr lang="ru-R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y-KG" b="1" i="1" dirty="0" smtClean="0">
                <a:solidFill>
                  <a:srgbClr val="002060"/>
                </a:solidFill>
              </a:rPr>
              <a:t>;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14282" y="214290"/>
            <a:ext cx="2428892" cy="364333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y-KG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1.2. Болочок медиктин кесиптик ишмердүүлүгүнүн контекстинде “англис тилиндеги коммуникативдик компетенция”педагогикалык илимдин жана практиканын түшүнүгү катары</a:t>
            </a:r>
            <a:endParaRPr lang="ru-RU" sz="1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14744" y="0"/>
            <a:ext cx="5286412" cy="17859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ky-KG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1.1. Болочок медиктерди кесиптик жактан даярдоонун учурдагы тенденциялары</a:t>
            </a:r>
            <a:endParaRPr lang="ru-RU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46531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8" grpId="0" animBg="1"/>
      <p:bldP spid="39" grpId="0" animBg="1"/>
      <p:bldP spid="41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y-KG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y-KG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Илимий жетекчим:         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y-KG" sz="6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ky-KG" sz="4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п.и.д</a:t>
            </a:r>
            <a:r>
              <a:rPr lang="ky-KG" sz="4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 А.С. </a:t>
            </a:r>
            <a:r>
              <a:rPr lang="ky-KG" sz="4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Мукамбетова</a:t>
            </a:r>
          </a:p>
          <a:p>
            <a:pPr>
              <a:buNone/>
            </a:pPr>
            <a:endParaRPr lang="ru-RU" sz="40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3372" y="285728"/>
            <a:ext cx="335758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Бап. </a:t>
            </a:r>
            <a:endParaRPr lang="ru-RU" sz="32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071678"/>
            <a:ext cx="7429552" cy="4357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y-KG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БОЛОЧОК МЕДИКТЕРДИН АНГЛИС ТИЛИНДЕГИ КОММУНИКАТИВДИК КОМПЕТЕНЦИЯЛАРЫН КАЛЫПТАНДЫРУУ БОЮНЧА ТАЖРЫЙБА-ЭКСПЕРИМЕНТАЛДЫК ИШТЕРДИ УЮШТУРУУ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y-KG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500958" y="785794"/>
            <a:ext cx="1500198" cy="3000396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4009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бала.pn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42910" y="428604"/>
            <a:ext cx="3000396" cy="492922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0" y="285728"/>
            <a:ext cx="5186370" cy="5840437"/>
          </a:xfrm>
        </p:spPr>
        <p:txBody>
          <a:bodyPr>
            <a:normAutofit fontScale="92500" lnSpcReduction="10000"/>
          </a:bodyPr>
          <a:lstStyle/>
          <a:p>
            <a:r>
              <a:rPr lang="ky-KG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ky-KG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2.1. Болочок медиктердин англис тилиндеги коммуникативдик компетенцияларын калыптандыруунун критерийлери жана денгээлдери</a:t>
            </a:r>
            <a:endParaRPr lang="ru-RU" sz="26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y-KG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2.2. Студент-медиктерди кесиптик даярдоо процессинде алардын англис тилиндеги коммуникативдик компетенцияларын калыптандыруунун педагогикалык шарттарын ишке ашыруу</a:t>
            </a:r>
            <a:endParaRPr lang="ru-RU" sz="26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y-KG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Экинчи бaп бoюнчa кopyтyндy </a:t>
            </a:r>
            <a:endParaRPr lang="ru-RU" sz="26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6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8516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азл глобус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7286652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428604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3. Бап.  </a:t>
            </a:r>
            <a:r>
              <a:rPr lang="ky-KG" sz="3200" dirty="0" smtClean="0">
                <a:latin typeface="Arial" pitchFamily="34" charset="0"/>
                <a:cs typeface="Arial" pitchFamily="34" charset="0"/>
              </a:rPr>
              <a:t>Болочок медиктердин англис тилиндеги коммуникативдик компетенттүүлүктөрүн калыптандыруу боюнча тажрыйба-эксперименталдык ишти анализдөө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ky-KG" sz="3200" dirty="0" smtClean="0">
                <a:latin typeface="Arial" pitchFamily="34" charset="0"/>
                <a:cs typeface="Arial" pitchFamily="34" charset="0"/>
              </a:rPr>
              <a:t>3.1. Педагогикалык эксперименттин мазмуну жана методикасы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ky-KG" sz="3200" dirty="0" smtClean="0">
                <a:latin typeface="Arial" pitchFamily="34" charset="0"/>
                <a:cs typeface="Arial" pitchFamily="34" charset="0"/>
              </a:rPr>
              <a:t>3.2. Педагогикалык  эксперименттик  иш-аракеттердин жүрүшү жана анын жыйынтыктары.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ky-KG" sz="3200" dirty="0" smtClean="0">
                <a:latin typeface="Arial" pitchFamily="34" charset="0"/>
                <a:cs typeface="Arial" pitchFamily="34" charset="0"/>
              </a:rPr>
              <a:t>Үчүнчү бaп бoюнчa кopyтyндy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y-KG" sz="3200" i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44671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Инннннн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764386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4000" dirty="0" smtClean="0">
                <a:solidFill>
                  <a:srgbClr val="FF0000"/>
                </a:solidFill>
              </a:rPr>
              <a:t>КОРУТУНДУ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ky-KG" sz="4000" dirty="0" smtClean="0">
                <a:solidFill>
                  <a:srgbClr val="FF0000"/>
                </a:solidFill>
              </a:rPr>
              <a:t>ПАЙДАЛАНЫЛГАН АДАБИЯТТАРДЫН ТИЗМЕСИ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ky-KG" sz="4000" dirty="0" smtClean="0">
                <a:solidFill>
                  <a:srgbClr val="FF0000"/>
                </a:solidFill>
              </a:rPr>
              <a:t>ТИРКЕМЕЛЕР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ky-K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34187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азлы пед.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214290"/>
            <a:ext cx="8429684" cy="6357982"/>
          </a:xfrm>
        </p:spPr>
      </p:pic>
      <p:sp>
        <p:nvSpPr>
          <p:cNvPr id="6" name="Прямоугольник 5"/>
          <p:cNvSpPr/>
          <p:nvPr/>
        </p:nvSpPr>
        <p:spPr>
          <a:xfrm>
            <a:off x="1785918" y="142852"/>
            <a:ext cx="5929354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y-KG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Жарык көргөн </a:t>
            </a:r>
            <a:r>
              <a:rPr lang="ky-KG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макалалар</a:t>
            </a:r>
            <a:r>
              <a:rPr lang="ky-KG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ky-KG" sz="3600" b="1" dirty="0" smtClean="0"/>
          </a:p>
          <a:p>
            <a:r>
              <a:rPr lang="ky-KG" sz="1400" dirty="0" smtClean="0"/>
              <a:t>1. Медик студенттердин англис тилинде кесиптик байланыш кебин калыптандыруунун койгойлору жана аны чечуунун ык-усулдары. </a:t>
            </a:r>
            <a:r>
              <a:rPr lang="ky-KG" sz="1400" i="1" dirty="0" smtClean="0"/>
              <a:t>«БМУжарчысы”№1 (55)2021</a:t>
            </a:r>
            <a:endParaRPr lang="ru-RU" sz="1400" dirty="0" smtClean="0"/>
          </a:p>
          <a:p>
            <a:r>
              <a:rPr lang="ky-KG" sz="1400" dirty="0" smtClean="0"/>
              <a:t>2. Медицина багытындагы кесиптик билим берүүдө англис тилинин ролу жана аны изилдөөнүн зарылдыгы.  </a:t>
            </a:r>
            <a:endParaRPr lang="ru-RU" sz="1400" dirty="0" smtClean="0"/>
          </a:p>
          <a:p>
            <a:r>
              <a:rPr lang="ky-KG" sz="1400" i="1" dirty="0" smtClean="0"/>
              <a:t>Известия КАО, №1(53), 2021</a:t>
            </a:r>
            <a:endParaRPr lang="ru-RU" sz="1400" dirty="0" smtClean="0"/>
          </a:p>
          <a:p>
            <a:r>
              <a:rPr lang="ky-KG" sz="1400" dirty="0" smtClean="0"/>
              <a:t>3.Медицина багытындагы кесиптик билим берүүдө англис тилин адистин коомдук социалдык керектөөсүнө карата окутуунун зарылдыгы. </a:t>
            </a:r>
            <a:r>
              <a:rPr lang="ky-KG" sz="1400" i="1" dirty="0" smtClean="0"/>
              <a:t>Известия КАО, №1(53), 2021</a:t>
            </a:r>
            <a:endParaRPr lang="ru-RU" sz="1400" dirty="0" smtClean="0"/>
          </a:p>
          <a:p>
            <a:r>
              <a:rPr lang="ky-KG" sz="1400" dirty="0" smtClean="0"/>
              <a:t>4.  Кыргызстанда медициналык багыттарда студенттердин кесиптик байланыш кебин ъст\р\\н\н методологиясы жана коммуникативдик компетецияларды калыптандыруу. </a:t>
            </a:r>
            <a:endParaRPr lang="ru-RU" sz="1400" dirty="0" smtClean="0"/>
          </a:p>
          <a:p>
            <a:r>
              <a:rPr lang="ky-KG" sz="1400" i="1" dirty="0" smtClean="0"/>
              <a:t>Ош МУ жарчысы Т.2 №4 2021</a:t>
            </a:r>
            <a:endParaRPr lang="ru-RU" sz="1400" dirty="0" smtClean="0"/>
          </a:p>
          <a:p>
            <a:r>
              <a:rPr lang="ky-KG" sz="1400" dirty="0" smtClean="0"/>
              <a:t>5.  Медициналык педагогика жана студенттин англис тилинде кесиптик байланыш кебин калыптандыруунун практикалык мазмуну.</a:t>
            </a:r>
            <a:endParaRPr lang="ru-RU" sz="1400" dirty="0" smtClean="0"/>
          </a:p>
          <a:p>
            <a:r>
              <a:rPr lang="ky-KG" sz="1400" dirty="0" smtClean="0"/>
              <a:t> </a:t>
            </a:r>
            <a:r>
              <a:rPr lang="ky-KG" sz="1400" i="1" dirty="0" smtClean="0"/>
              <a:t>Ош МУ жарчысы Т.2 №4 2021 </a:t>
            </a:r>
            <a:endParaRPr lang="ru-RU" sz="1400" dirty="0" smtClean="0"/>
          </a:p>
          <a:p>
            <a:r>
              <a:rPr lang="ky-KG" sz="1400" dirty="0" smtClean="0"/>
              <a:t>6. </a:t>
            </a:r>
            <a:r>
              <a:rPr lang="ky-KG" sz="1400" i="1" dirty="0" smtClean="0"/>
              <a:t> </a:t>
            </a:r>
            <a:r>
              <a:rPr lang="ky-KG" sz="1400" dirty="0" smtClean="0"/>
              <a:t>Медик студенттердин англис тилинде кесиптик байланыш кебин калыптандыруунун койгойлору</a:t>
            </a:r>
            <a:endParaRPr lang="ru-RU" sz="1400" dirty="0" smtClean="0"/>
          </a:p>
          <a:p>
            <a:r>
              <a:rPr lang="ky-KG" sz="1400" i="1" dirty="0" smtClean="0"/>
              <a:t> Бишкек-Анкара-2021, , 20май</a:t>
            </a:r>
            <a:endParaRPr lang="ru-RU" sz="1400" dirty="0" smtClean="0"/>
          </a:p>
          <a:p>
            <a:r>
              <a:rPr lang="ky-KG" sz="1400" dirty="0" smtClean="0"/>
              <a:t>1.  Кыргыз медициналык педагогикасы жана студенттердин англис тилинде байланыш кебин ъст\р\\н\н кесиптик билим бер\\ стандартында орун алышы. </a:t>
            </a:r>
            <a:endParaRPr lang="ru-RU" sz="1400" dirty="0" smtClean="0"/>
          </a:p>
          <a:p>
            <a:r>
              <a:rPr lang="ky-KG" sz="1400" i="1" dirty="0" smtClean="0"/>
              <a:t>БМУ жарчысына басмага кабыл алынды.</a:t>
            </a:r>
            <a:endParaRPr lang="ru-RU" sz="1400" dirty="0" smtClean="0"/>
          </a:p>
          <a:p>
            <a:r>
              <a:rPr lang="ky-KG" sz="1400" dirty="0" smtClean="0"/>
              <a:t>2. Медик студенттердин англис тилинде кесиптик байланыш кебин калыптандыруу концепсиясы аны аткаруу жолдору .  </a:t>
            </a:r>
            <a:endParaRPr lang="ru-RU" sz="1400" dirty="0" smtClean="0"/>
          </a:p>
          <a:p>
            <a:r>
              <a:rPr lang="ky-KG" sz="1400" i="1" dirty="0" smtClean="0"/>
              <a:t>БМУ жарчысына басмага кабыл  алынды. </a:t>
            </a:r>
            <a:endParaRPr lang="ru-RU" sz="1400" dirty="0" smtClean="0"/>
          </a:p>
          <a:p>
            <a:r>
              <a:rPr lang="en-US" sz="1400" dirty="0" smtClean="0"/>
              <a:t>3. The need for teaching English for social needs of a specialist in medical professional education. </a:t>
            </a:r>
            <a:endParaRPr lang="ru-RU" sz="1400" dirty="0" smtClean="0"/>
          </a:p>
          <a:p>
            <a:r>
              <a:rPr lang="ky-KG" sz="1400" i="1" dirty="0" smtClean="0"/>
              <a:t>Ош МУ жарчысына басмага кабыл алынды.</a:t>
            </a:r>
            <a:endParaRPr lang="ru-RU" sz="1400" dirty="0" smtClean="0"/>
          </a:p>
          <a:p>
            <a:r>
              <a:rPr lang="ky-KG" sz="1400" dirty="0" smtClean="0"/>
              <a:t> </a:t>
            </a:r>
            <a:endParaRPr lang="ru-RU" sz="1400" dirty="0" smtClean="0"/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9515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endParaRPr lang="ru-RU" sz="3200" dirty="0"/>
          </a:p>
        </p:txBody>
      </p:sp>
      <p:pic>
        <p:nvPicPr>
          <p:cNvPr id="4" name="Содержимое 3" descr="Математика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786182" y="1071546"/>
            <a:ext cx="5357818" cy="5500726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214290"/>
            <a:ext cx="371477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Катышкан конференциялары:</a:t>
            </a: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y-KG" sz="1600" i="1" dirty="0" smtClean="0">
                <a:solidFill>
                  <a:srgbClr val="FF0000"/>
                </a:solidFill>
              </a:rPr>
              <a:t>1. Ж.Баласагын атындагы КУУ жана Хаджи Байрам Вели атындагы Анкара университеттеринин ортосунда откорулгон Эл аралык илимий-практикалык конференция “Актуальные проблемы преподавания и изучения языков”</a:t>
            </a:r>
            <a:r>
              <a:rPr lang="ky-KG" sz="1600" b="1" i="1" dirty="0" smtClean="0">
                <a:solidFill>
                  <a:srgbClr val="FF0000"/>
                </a:solidFill>
              </a:rPr>
              <a:t> ,  “</a:t>
            </a:r>
            <a:r>
              <a:rPr lang="ky-KG" sz="1600" b="1" dirty="0" smtClean="0">
                <a:solidFill>
                  <a:srgbClr val="FF0000"/>
                </a:solidFill>
              </a:rPr>
              <a:t>Медик студенттердин англис тилинде кесиптик байланыш кебин калыптандыруунун койгойлору”</a:t>
            </a:r>
            <a:r>
              <a:rPr lang="ky-KG" sz="1600" dirty="0" smtClean="0">
                <a:solidFill>
                  <a:srgbClr val="FF0000"/>
                </a:solidFill>
              </a:rPr>
              <a:t>деген темада</a:t>
            </a:r>
            <a:r>
              <a:rPr lang="ky-KG" sz="1600" i="1" dirty="0" smtClean="0">
                <a:solidFill>
                  <a:srgbClr val="FF0000"/>
                </a:solidFill>
              </a:rPr>
              <a:t> макаламды окудум жана РИНЦке жарыяланды.</a:t>
            </a:r>
            <a:r>
              <a:rPr lang="ky-KG" sz="1600" dirty="0" smtClean="0">
                <a:solidFill>
                  <a:srgbClr val="FF0000"/>
                </a:solidFill>
              </a:rPr>
              <a:t> Бишкек-Анкара-2021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ky-KG" sz="1600" i="1" dirty="0" smtClean="0">
                <a:solidFill>
                  <a:srgbClr val="FF0000"/>
                </a:solidFill>
              </a:rPr>
              <a:t>2. Ош МУнун Дуйнолук тилдер жана маданият факультетинин 70 жылдык юбилейине карата уюштурулган  Эл аралык илимий-практикалык конференция «ИЛИМДЕГИ ЖАНЫЛАНУУ», 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ky-KG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29.10.2021 </a:t>
            </a:r>
            <a:r>
              <a:rPr lang="ru-RU" sz="1600" dirty="0" err="1" smtClean="0">
                <a:solidFill>
                  <a:srgbClr val="FF0000"/>
                </a:solidFill>
              </a:rPr>
              <a:t>ОшМУ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ru-RU" sz="1600" dirty="0" smtClean="0">
                <a:solidFill>
                  <a:srgbClr val="FF0000"/>
                </a:solidFill>
              </a:rPr>
              <a:t>ДТМФ Ош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ru-RU" sz="1600" dirty="0" smtClean="0">
                <a:solidFill>
                  <a:srgbClr val="FF0000"/>
                </a:solidFill>
              </a:rPr>
              <a:t>Кыргызстан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«The need for teaching English for social needs of a specialist in medical professional education»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ky-KG" sz="1600" b="1" i="1" dirty="0" smtClean="0">
                <a:solidFill>
                  <a:srgbClr val="FF0000"/>
                </a:solidFill>
              </a:rPr>
              <a:t>Ош МУ жарчысына басмага кабыл алынды.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30187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>
                    <a:lumMod val="50000"/>
                  </a:schemeClr>
                </a:solidFill>
              </a:rPr>
              <a:t>Илимий изилдөө ишимдин темасы: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y-KG" sz="4800" b="1" dirty="0" smtClean="0">
                <a:solidFill>
                  <a:srgbClr val="FF0000"/>
                </a:solidFill>
              </a:rPr>
              <a:t>Англис тили сабагында медик студенттердин кесиптик байланыш кебин өстүрүү</a:t>
            </a:r>
            <a:endParaRPr lang="ru-RU" sz="4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Изилдөөнүн актуалдуулугу </a:t>
            </a:r>
            <a:endParaRPr lang="ru-RU" sz="36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Click="0" advTm="6125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714356"/>
            <a:ext cx="6215106" cy="507209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Биринчиден</a:t>
            </a:r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Эгемендүүлүк,</a:t>
            </a:r>
            <a:endParaRPr lang="ru-RU" sz="28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Кыргызстанда</a:t>
            </a:r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коомдук-социалдык</a:t>
            </a:r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шарттын</a:t>
            </a:r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өзгөрүшү, өлкөнүн дүйнөлүк өнүгүүгө </a:t>
            </a:r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карай </a:t>
            </a:r>
            <a:r>
              <a:rPr lang="ru-RU" sz="28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багыт</a:t>
            </a:r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алышы</a:t>
            </a:r>
            <a:r>
              <a:rPr lang="ru-RU" sz="2800" b="1" i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i="1" dirty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9781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4545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714356"/>
            <a:ext cx="6000792" cy="507209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Экинчиден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,менчиктин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y-KG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көп түрдүүлүгүнө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ылайык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билим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берүү мыйзамынын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жаңылануусу</a:t>
            </a:r>
            <a:endParaRPr lang="ru-RU" sz="3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573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0166" y="714356"/>
            <a:ext cx="6143668" cy="521497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Үчүнчүдөн,</a:t>
            </a:r>
            <a:r>
              <a:rPr lang="ru-RU" sz="3200" b="1" i="1" dirty="0" err="1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билим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берүүд</a:t>
            </a:r>
            <a:r>
              <a:rPr lang="ky-KG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стандарттын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вариативдүү</a:t>
            </a:r>
            <a:endParaRPr lang="ru-RU" sz="3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өзгөрүшү 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медициналык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ЖОЖдор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колледждер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ж. б.)</a:t>
            </a:r>
            <a:endParaRPr lang="ru-RU" sz="3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456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714356"/>
            <a:ext cx="6143668" cy="528641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357298"/>
            <a:ext cx="53578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Төртүнчүдөн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жалпы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билим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берүүчү мекемелердин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формалык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жана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мазмундук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жактан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жаңылануусу</a:t>
            </a:r>
            <a:endParaRPr lang="ru-RU" sz="32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219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785794"/>
            <a:ext cx="5786478" cy="478634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071678"/>
            <a:ext cx="52149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Бешинчиден</a:t>
            </a:r>
            <a:r>
              <a:rPr lang="ru-RU" sz="3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англис</a:t>
            </a:r>
            <a:r>
              <a:rPr lang="ru-RU" sz="3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тилин</a:t>
            </a:r>
            <a:r>
              <a:rPr lang="ru-RU" sz="3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кесипке</a:t>
            </a:r>
            <a:r>
              <a:rPr lang="ru-RU" sz="3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багыттап</a:t>
            </a:r>
            <a:r>
              <a:rPr lang="ru-RU" sz="3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окутуунун</a:t>
            </a:r>
            <a:r>
              <a:rPr lang="ru-RU" sz="3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программасынын</a:t>
            </a:r>
            <a:r>
              <a:rPr lang="ru-RU" sz="36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өзгөрүшү</a:t>
            </a:r>
            <a:endParaRPr lang="ru-RU" sz="36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4672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6.6|10.5|11.1|1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|12.5|3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9|7.7|11.3|8.2|7.9|4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805</Words>
  <Application>Microsoft Office PowerPoint</Application>
  <PresentationFormat>Экран (4:3)</PresentationFormat>
  <Paragraphs>108</Paragraphs>
  <Slides>25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  <vt:variant>
        <vt:lpstr>Произвольные показы</vt:lpstr>
      </vt:variant>
      <vt:variant>
        <vt:i4>2</vt:i4>
      </vt:variant>
    </vt:vector>
  </HeadingPairs>
  <TitlesOfParts>
    <vt:vector size="28" baseType="lpstr">
      <vt:lpstr>Тема Office</vt:lpstr>
      <vt:lpstr> Ош МУнун ДТМФнын англис тилинин практикалык курсу кафедрасынын улук окутуучусу Кыргыз билим берүү академиясынын Мамлекеттик тилди өнүктүрүү лабораториясынын 3-курсунун аспиранты Ниязова Жыпар Дуйшоевна </vt:lpstr>
      <vt:lpstr> Илимий жетекчим:           </vt:lpstr>
      <vt:lpstr>Илимий изилдөө ишимдин темасы:</vt:lpstr>
      <vt:lpstr>Изилдөөнүн актуалдуулугу </vt:lpstr>
      <vt:lpstr>Слайд 5</vt:lpstr>
      <vt:lpstr>Слайд 6</vt:lpstr>
      <vt:lpstr>Слайд 7</vt:lpstr>
      <vt:lpstr>Слайд 8</vt:lpstr>
      <vt:lpstr>Слайд 9</vt:lpstr>
      <vt:lpstr>Слайд 10</vt:lpstr>
      <vt:lpstr>Изилдөөнүн максаты:</vt:lpstr>
      <vt:lpstr>Слайд 12</vt:lpstr>
      <vt:lpstr>Слайд 13</vt:lpstr>
      <vt:lpstr>Слайд 14</vt:lpstr>
      <vt:lpstr>Болочок медиктердин англис тилиндеги кесиптик коммуникативдик компетенцияларын калыптандыруунун педагогикалык шарттары.</vt:lpstr>
      <vt:lpstr>Изилдөөнүн методологиялык негизи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.  </vt:lpstr>
      <vt:lpstr>Произвольный показ 1</vt:lpstr>
      <vt:lpstr>Произвольный показ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655</cp:revision>
  <dcterms:modified xsi:type="dcterms:W3CDTF">2022-09-25T20:01:26Z</dcterms:modified>
</cp:coreProperties>
</file>