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TechLine\Desktop\Mentimeter_New_Logo_202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-171400"/>
            <a:ext cx="7992888" cy="629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0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1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работы с программой необходима регистрация на </a:t>
            </a:r>
            <a:r>
              <a:rPr lang="ru-RU" dirty="0" smtClean="0"/>
              <a:t>сайте </a:t>
            </a:r>
            <a:r>
              <a:rPr lang="ru-RU" b="1" dirty="0" smtClean="0">
                <a:solidFill>
                  <a:srgbClr val="00B0F0"/>
                </a:solidFill>
              </a:rPr>
              <a:t>https</a:t>
            </a:r>
            <a:r>
              <a:rPr lang="ru-RU" b="1" dirty="0">
                <a:solidFill>
                  <a:srgbClr val="00B0F0"/>
                </a:solidFill>
              </a:rPr>
              <a:t>://www.mentimeter.com.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Для </a:t>
            </a:r>
            <a:r>
              <a:rPr lang="ru-RU" b="1" i="1" dirty="0">
                <a:solidFill>
                  <a:srgbClr val="C00000"/>
                </a:solidFill>
              </a:rPr>
              <a:t>проведения опроса в аудитории необходимы технические устройства:</a:t>
            </a:r>
          </a:p>
          <a:p>
            <a:endParaRPr lang="ru-RU" dirty="0"/>
          </a:p>
          <a:p>
            <a:r>
              <a:rPr lang="ru-RU" dirty="0"/>
              <a:t>o	ПК с трансляцией изображения на экран - у преподавателя;</a:t>
            </a:r>
          </a:p>
          <a:p>
            <a:endParaRPr lang="ru-RU" dirty="0"/>
          </a:p>
          <a:p>
            <a:r>
              <a:rPr lang="ru-RU" dirty="0"/>
              <a:t>o	смартфоны или планшеты с выходом в Интернет - у студентов. Голосование осуществляется на сайте, поэтому специального приложения на смартфоне или планшете не требуется.</a:t>
            </a:r>
          </a:p>
          <a:p>
            <a:endParaRPr lang="ru-RU" dirty="0"/>
          </a:p>
          <a:p>
            <a:r>
              <a:rPr lang="ru-RU" b="1" i="1" dirty="0">
                <a:solidFill>
                  <a:srgbClr val="C00000"/>
                </a:solidFill>
              </a:rPr>
              <a:t>Краткое описание порядка подготовки и проведения онлайн-опроса студентов в аудитории:</a:t>
            </a:r>
          </a:p>
          <a:p>
            <a:endParaRPr lang="ru-RU" dirty="0"/>
          </a:p>
          <a:p>
            <a:r>
              <a:rPr lang="ru-RU" dirty="0"/>
              <a:t>1.	Преподаватель заранее создает опрос, включая в него один или несколько вопросов.</a:t>
            </a:r>
          </a:p>
          <a:p>
            <a:endParaRPr lang="ru-RU" dirty="0"/>
          </a:p>
          <a:p>
            <a:r>
              <a:rPr lang="ru-RU" dirty="0"/>
              <a:t>2.	В аудитории преподаватель запускает опрос с ПК. На экране (доске результатов опроса) отображается адрес и код опроса для студентов.</a:t>
            </a:r>
          </a:p>
          <a:p>
            <a:endParaRPr lang="ru-RU" dirty="0"/>
          </a:p>
          <a:p>
            <a:r>
              <a:rPr lang="ru-RU" dirty="0"/>
              <a:t>3.	Студенты, используя мобильные устройства, входят на сайт , вводят код опроса и отвечают на вопрос(ы).</a:t>
            </a:r>
          </a:p>
          <a:p>
            <a:endParaRPr lang="ru-RU" dirty="0"/>
          </a:p>
          <a:p>
            <a:r>
              <a:rPr lang="ru-RU" dirty="0"/>
              <a:t>4.	На экране мгновенно отображаются результаты опроса.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01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Проводить опрос можно как в </a:t>
            </a:r>
            <a:r>
              <a:rPr lang="ru-RU" b="1" dirty="0">
                <a:solidFill>
                  <a:srgbClr val="0070C0"/>
                </a:solidFill>
              </a:rPr>
              <a:t>синхронном режиме </a:t>
            </a:r>
            <a:r>
              <a:rPr lang="ru-RU" dirty="0"/>
              <a:t>(в аудитории, "здесь и сейчас"), так и в </a:t>
            </a:r>
            <a:r>
              <a:rPr lang="ru-RU" b="1" dirty="0" smtClean="0">
                <a:solidFill>
                  <a:srgbClr val="0070C0"/>
                </a:solidFill>
              </a:rPr>
              <a:t>асинхронном </a:t>
            </a:r>
            <a:r>
              <a:rPr lang="ru-RU" dirty="0" smtClean="0"/>
              <a:t>в </a:t>
            </a:r>
            <a:r>
              <a:rPr lang="ru-RU" dirty="0"/>
              <a:t>любое время в пределах заданного интервала опроса.</a:t>
            </a:r>
          </a:p>
          <a:p>
            <a:endParaRPr lang="ru-RU" dirty="0"/>
          </a:p>
          <a:p>
            <a:r>
              <a:rPr lang="ru-RU" b="1" u="sng" dirty="0">
                <a:solidFill>
                  <a:srgbClr val="C00000"/>
                </a:solidFill>
              </a:rPr>
              <a:t>Настройки программы позволяют:</a:t>
            </a:r>
          </a:p>
          <a:p>
            <a:endParaRPr lang="ru-RU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задать </a:t>
            </a:r>
            <a:r>
              <a:rPr lang="ru-RU" dirty="0"/>
              <a:t>режим участия в опросе - студент может отвечать только на текущий вопрос или на все;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изменить </a:t>
            </a:r>
            <a:r>
              <a:rPr lang="ru-RU" dirty="0"/>
              <a:t>дизайн представления результатов;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  установить </a:t>
            </a:r>
            <a:r>
              <a:rPr lang="ru-RU" dirty="0"/>
              <a:t>временные рамки проведения опроса; o очистить результаты и провести опрос </a:t>
            </a:r>
            <a:r>
              <a:rPr lang="ru-RU" dirty="0" smtClean="0"/>
              <a:t>повторно. </a:t>
            </a:r>
            <a:endParaRPr lang="ru-RU" dirty="0"/>
          </a:p>
        </p:txBody>
      </p:sp>
      <p:pic>
        <p:nvPicPr>
          <p:cNvPr id="9218" name="Picture 2" descr="C:\Users\TechLine\Desktop\mentimeter-tutorial-1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9000"/>
            <a:ext cx="89644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5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0"/>
            <a:ext cx="8291264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 smtClean="0"/>
              <a:t>Ошский</a:t>
            </a:r>
            <a:r>
              <a:rPr lang="ru-RU" b="1" dirty="0" smtClean="0"/>
              <a:t> Государственный Университет</a:t>
            </a:r>
          </a:p>
          <a:p>
            <a:pPr marL="0" indent="0" algn="ctr">
              <a:buNone/>
            </a:pPr>
            <a:r>
              <a:rPr lang="ru-RU" b="1" dirty="0" smtClean="0"/>
              <a:t>Международный Медицинский Факультет</a:t>
            </a:r>
          </a:p>
          <a:p>
            <a:pPr marL="0" indent="0" algn="ctr">
              <a:buNone/>
            </a:pPr>
            <a:endParaRPr lang="ru-RU" sz="4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СПАСИБО ЗА ВНИМАНИЕ!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Преподаватель кафедры </a:t>
            </a:r>
            <a:r>
              <a:rPr lang="ru-RU" sz="2400" b="1" dirty="0" err="1" smtClean="0">
                <a:solidFill>
                  <a:srgbClr val="C00000"/>
                </a:solidFill>
              </a:rPr>
              <a:t>ПБиКФ</a:t>
            </a:r>
            <a:r>
              <a:rPr lang="ru-RU" sz="2400" b="1" dirty="0" smtClean="0">
                <a:solidFill>
                  <a:srgbClr val="C00000"/>
                </a:solidFill>
              </a:rPr>
              <a:t>: </a:t>
            </a:r>
            <a:r>
              <a:rPr lang="ru-RU" sz="2400" b="1" dirty="0" err="1" smtClean="0">
                <a:solidFill>
                  <a:srgbClr val="C00000"/>
                </a:solidFill>
              </a:rPr>
              <a:t>Умурзакова</a:t>
            </a:r>
            <a:r>
              <a:rPr lang="ru-RU" sz="2400" b="1" dirty="0" smtClean="0">
                <a:solidFill>
                  <a:srgbClr val="C00000"/>
                </a:solidFill>
              </a:rPr>
              <a:t> Г.И.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umurzakovagauhar14@gmail.com</a:t>
            </a:r>
            <a:endParaRPr lang="ru-RU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smtClean="0">
                <a:solidFill>
                  <a:srgbClr val="0070C0"/>
                </a:solidFill>
              </a:rPr>
              <a:t>+</a:t>
            </a:r>
            <a:r>
              <a:rPr lang="en-US" sz="2400" b="1" dirty="0" smtClean="0">
                <a:solidFill>
                  <a:srgbClr val="0070C0"/>
                </a:solidFill>
              </a:rPr>
              <a:t>996 558-558-734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10242" name="Picture 2" descr="C:\Users\TechLine\Desktop\Без назван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447" y="5085184"/>
            <a:ext cx="707105" cy="69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TechLine\Desktop\Без названия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447" y="4005064"/>
            <a:ext cx="707105" cy="67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455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echLine\Desktop\1592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0" cy="611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5818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1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C00000"/>
                </a:solidFill>
              </a:rPr>
              <a:t>Mentimeter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— простой и доступный в освоении инструмент голосования, обеспечивающий мгновенную обратную связь от аудитории. Его удобно использовать для опроса студентов в режиме реального времени в аудитории, поскольку он доступен и на мобильных устройствах, и в электронной среде.</a:t>
            </a:r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Онлайн-опрос может включать серию вопросов с разными типами ответов:</a:t>
            </a:r>
          </a:p>
          <a:p>
            <a:endParaRPr lang="ru-RU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/>
              <a:t>множественный </a:t>
            </a:r>
            <a:r>
              <a:rPr lang="ru-RU" sz="2400" dirty="0"/>
              <a:t>выбор (один или несколько из нескольких);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/>
              <a:t>о</a:t>
            </a:r>
            <a:r>
              <a:rPr lang="ru-RU" sz="2400" dirty="0" smtClean="0"/>
              <a:t>ткрытый </a:t>
            </a:r>
            <a:r>
              <a:rPr lang="ru-RU" sz="2400" dirty="0"/>
              <a:t>ответ;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ru-RU" sz="2400" dirty="0"/>
              <a:t>оценка по шкале;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ru-RU" sz="2400" dirty="0"/>
              <a:t>ранжирование ответов в пределах 100%;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ru-RU" sz="2400" dirty="0"/>
              <a:t>ввод ответа в виде точки на плоской координатной плоскости.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79373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1. Вопрос </a:t>
            </a:r>
            <a:r>
              <a:rPr lang="ru-RU" b="1" dirty="0">
                <a:solidFill>
                  <a:srgbClr val="00B0F0"/>
                </a:solidFill>
              </a:rPr>
              <a:t>с множественным выбором. </a:t>
            </a:r>
            <a:r>
              <a:rPr lang="ru-RU" dirty="0"/>
              <a:t>Респондент </a:t>
            </a:r>
            <a:r>
              <a:rPr lang="ru-RU" dirty="0" smtClean="0"/>
              <a:t>может выбрать </a:t>
            </a:r>
            <a:r>
              <a:rPr lang="ru-RU" dirty="0"/>
              <a:t>один или несколько правильных ответов из множества.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47485"/>
            <a:ext cx="6696744" cy="471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67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2. Вопрос </a:t>
            </a:r>
            <a:r>
              <a:rPr lang="ru-RU" b="1" dirty="0">
                <a:solidFill>
                  <a:srgbClr val="00B0F0"/>
                </a:solidFill>
              </a:rPr>
              <a:t>с открытым ответом. </a:t>
            </a:r>
            <a:r>
              <a:rPr lang="ru-RU" dirty="0"/>
              <a:t>Респондент вводит ответ в текстовом виде в поле ответа. Результаты могут отображаться в разных форматах: в виде прямоугольных блоков, облака слов, слов, располагающихся один над одним и др.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240" y="1340769"/>
            <a:ext cx="828120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925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TechLine\Desktop\wordcloud-featured-1h6mvmv-1280x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244" y="476672"/>
            <a:ext cx="872724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1631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3. Вопрос </a:t>
            </a:r>
            <a:r>
              <a:rPr lang="ru-RU" b="1" dirty="0">
                <a:solidFill>
                  <a:srgbClr val="00B0F0"/>
                </a:solidFill>
              </a:rPr>
              <a:t>с привязкой ответа к шкале. </a:t>
            </a:r>
            <a:r>
              <a:rPr lang="ru-RU" dirty="0"/>
              <a:t>Респондент оценивает указанные параметры (показатели) в пределах установленной шкалы, например, от 0 до 5.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704856" cy="508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19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4. Вопрос </a:t>
            </a:r>
            <a:r>
              <a:rPr lang="ru-RU" b="1" dirty="0">
                <a:solidFill>
                  <a:srgbClr val="00B0F0"/>
                </a:solidFill>
              </a:rPr>
              <a:t>с распределением ответов в пределах 100%. </a:t>
            </a:r>
            <a:r>
              <a:rPr lang="ru-RU" dirty="0"/>
              <a:t>Респондент распределяет вес (оценку) параметров, показателей в пределах 100%.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887104"/>
            <a:ext cx="7488831" cy="527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54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5. Вопрос </a:t>
            </a:r>
            <a:r>
              <a:rPr lang="ru-RU" b="1" dirty="0">
                <a:solidFill>
                  <a:srgbClr val="00B0F0"/>
                </a:solidFill>
              </a:rPr>
              <a:t>с ответом на матрице. </a:t>
            </a:r>
            <a:r>
              <a:rPr lang="ru-RU" dirty="0"/>
              <a:t>Респондент оценивает объекты по двум критериям, которые являются осями диаграммы.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52524"/>
            <a:ext cx="8496943" cy="522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74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331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TechLine</dc:creator>
  <cp:lastModifiedBy>User</cp:lastModifiedBy>
  <cp:revision>6</cp:revision>
  <dcterms:created xsi:type="dcterms:W3CDTF">2021-01-29T05:53:57Z</dcterms:created>
  <dcterms:modified xsi:type="dcterms:W3CDTF">2021-05-30T04:50:09Z</dcterms:modified>
</cp:coreProperties>
</file>