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  <p:sldId id="260" r:id="rId10"/>
    <p:sldId id="261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25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28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5239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96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9932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4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66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95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540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29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95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975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74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66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64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01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2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387" y="2435383"/>
            <a:ext cx="5857593" cy="993032"/>
          </a:xfrm>
        </p:spPr>
        <p:txBody>
          <a:bodyPr>
            <a:normAutofit fontScale="90000"/>
          </a:bodyPr>
          <a:lstStyle/>
          <a:p>
            <a:r>
              <a:rPr lang="en-US" err="1" smtClean="0"/>
              <a:t>Venera Azhikulova Satvaldieva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387" y="3546912"/>
            <a:ext cx="8915399" cy="1278584"/>
          </a:xfrm>
        </p:spPr>
        <p:txBody>
          <a:bodyPr>
            <a:normAutofit/>
          </a:bodyPr>
          <a:lstStyle/>
          <a:p>
            <a:r>
              <a:rPr lang="en-US" sz="2000" smtClean="0"/>
              <a:t>Per aspera ad astra.</a:t>
            </a:r>
            <a:endParaRPr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0" y="342900"/>
            <a:ext cx="3502479" cy="4849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96157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Contacts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smtClean="0"/>
              <a:t>Cell Phone: 0555603215, 0777334068</a:t>
            </a:r>
          </a:p>
          <a:p>
            <a:r>
              <a:rPr lang="en-US" smtClean="0"/>
              <a:t>Email: </a:t>
            </a:r>
            <a:r>
              <a:rPr lang="en-US"/>
              <a:t>azhikulova2019@mail.ru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50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information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6004" y="1905000"/>
            <a:ext cx="8915400" cy="3774603"/>
          </a:xfrm>
        </p:spPr>
        <p:txBody>
          <a:bodyPr/>
          <a:lstStyle/>
          <a:p>
            <a:r>
              <a:rPr lang="en-US" smtClean="0"/>
              <a:t>Born on 27.07.1972 in Suzak, Kyrgyzstan.</a:t>
            </a:r>
          </a:p>
          <a:p>
            <a:r>
              <a:rPr lang="en-US" smtClean="0"/>
              <a:t>Graduated From Kyrgyz State Medical Academy in Bishkek in 1997</a:t>
            </a:r>
          </a:p>
          <a:p>
            <a:r>
              <a:rPr lang="en-US" smtClean="0"/>
              <a:t>In 1998 finished one-year internship at the Clinical Hospital of Osh.</a:t>
            </a:r>
          </a:p>
        </p:txBody>
      </p:sp>
    </p:spTree>
    <p:extLst>
      <p:ext uri="{BB962C8B-B14F-4D97-AF65-F5344CB8AC3E}">
        <p14:creationId xmlns:p14="http://schemas.microsoft.com/office/powerpoint/2010/main" val="17213216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qualifications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35" y="1355002"/>
            <a:ext cx="8915400" cy="5226867"/>
          </a:xfrm>
        </p:spPr>
        <p:txBody>
          <a:bodyPr>
            <a:normAutofit/>
          </a:bodyPr>
          <a:lstStyle/>
          <a:p>
            <a:r>
              <a:rPr lang="en-US" smtClean="0"/>
              <a:t>Certificate for perfect attendance at the 3</a:t>
            </a:r>
            <a:r>
              <a:rPr lang="en-US" baseline="30000" smtClean="0"/>
              <a:t>rd</a:t>
            </a:r>
            <a:r>
              <a:rPr lang="en-US" smtClean="0"/>
              <a:t> International Thermal &amp; Healthcare Travel Summit, City of Fish Doctors Sivas, Turkey. </a:t>
            </a:r>
          </a:p>
          <a:p>
            <a:r>
              <a:rPr lang="en-US" smtClean="0"/>
              <a:t>Certificate for attendance at the scientific-practical conference on the topic of “Dermatological Reading”</a:t>
            </a:r>
            <a:r>
              <a:rPr lang="en-US"/>
              <a:t> </a:t>
            </a:r>
            <a:r>
              <a:rPr lang="en-US" smtClean="0"/>
              <a:t>by the Association of Dermatologists and Cosmetologists of Kyrgyz Republic.</a:t>
            </a:r>
          </a:p>
          <a:p>
            <a:r>
              <a:rPr lang="en-US" smtClean="0"/>
              <a:t>Certificate for attendance at the XXXth international scientific-practical conference on the topic of “Tendency of Development of Science and Education”.</a:t>
            </a:r>
          </a:p>
          <a:p>
            <a:r>
              <a:rPr lang="en-US" smtClean="0"/>
              <a:t>Certificate confirming passing the training-seminar by the Agency on Accreditation of Educational Programs and Organizations on the topic of “Conduct of Independent Accreditation of Programs and Organizations of Professional Education”.</a:t>
            </a:r>
          </a:p>
          <a:p>
            <a:r>
              <a:rPr lang="en-US" smtClean="0"/>
              <a:t>Certificate confirming passing the training by the Agency of Guarantee of Quality in the Field of Education “EdNet” on the topic of “Training of the Experts on Independent Accreditation.</a:t>
            </a:r>
          </a:p>
          <a:p>
            <a:endParaRPr lang="en-US" smtClean="0"/>
          </a:p>
          <a:p>
            <a:endParaRPr lang="en-US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198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736" y="497942"/>
            <a:ext cx="8915400" cy="5603404"/>
          </a:xfrm>
        </p:spPr>
        <p:txBody>
          <a:bodyPr/>
          <a:lstStyle/>
          <a:p>
            <a:r>
              <a:rPr lang="en-US" smtClean="0"/>
              <a:t>Certificate confirming attendance at the 1</a:t>
            </a:r>
            <a:r>
              <a:rPr lang="en-US" baseline="30000" smtClean="0"/>
              <a:t>st</a:t>
            </a:r>
            <a:r>
              <a:rPr lang="en-US" smtClean="0"/>
              <a:t> visiting scientific-practical school-conference RNOI in Kyrgyz Republic on the topics of “Issues of clinical immunology” and “Present Issues of Immune Deficiency States in Pediatrics”.</a:t>
            </a:r>
          </a:p>
          <a:p>
            <a:r>
              <a:rPr lang="en-US" smtClean="0"/>
              <a:t>Certificate confirming attendance at the XXXth international scientific-practical conference “Science Yesterday, Today, Tomorrow”, and conforms the publication of an article in the collection “Epidemical Features of Morbidity of Micro-plasma and Mixed </a:t>
            </a:r>
            <a:r>
              <a:rPr lang="en-US"/>
              <a:t>I</a:t>
            </a:r>
            <a:r>
              <a:rPr lang="en-US" smtClean="0"/>
              <a:t>nfections in Etiology of Spread Diseases. (Literally Overview)”. </a:t>
            </a:r>
          </a:p>
          <a:p>
            <a:r>
              <a:rPr lang="en-US" smtClean="0"/>
              <a:t>Certificate confirming attendance at LI international scientific-practical conference “Modern Medicine: Present Issues” </a:t>
            </a:r>
            <a:r>
              <a:rPr lang="en-US"/>
              <a:t>and conforms the publication of an article in the </a:t>
            </a:r>
            <a:r>
              <a:rPr lang="en-US" smtClean="0"/>
              <a:t>collection “Persistence of Anti-Chlamydal Antibodies in Clinically Healthy Personnel of Diagnostical Laboratories of Military-Medical Facilities.</a:t>
            </a:r>
          </a:p>
          <a:p>
            <a:r>
              <a:rPr lang="en-US" smtClean="0"/>
              <a:t>Certificate confirming the passing of training on the usage of professional trichological program “Time to Grow”.</a:t>
            </a:r>
          </a:p>
          <a:p>
            <a:r>
              <a:rPr lang="en-US" smtClean="0"/>
              <a:t>Certificate confirming taking part in the training on the topic of “Gender Aspects of Programs of Lowering Harm”.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14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822" y="488888"/>
            <a:ext cx="10010790" cy="5802580"/>
          </a:xfrm>
        </p:spPr>
        <p:txBody>
          <a:bodyPr/>
          <a:lstStyle/>
          <a:p>
            <a:r>
              <a:rPr lang="en-US" smtClean="0"/>
              <a:t>Certificate confirming passing of further training on the program of “Issues of Infection Control in Healthcare Organizations”, Kyrgyz National Institute of Further Training and Re-education.</a:t>
            </a:r>
          </a:p>
          <a:p>
            <a:r>
              <a:rPr lang="en-US"/>
              <a:t>Certificate confirming passing of further training on the program of </a:t>
            </a:r>
            <a:r>
              <a:rPr lang="en-US" smtClean="0"/>
              <a:t>“Selected Issues of Modern Management in Healthcare”, </a:t>
            </a:r>
            <a:r>
              <a:rPr lang="en-US"/>
              <a:t>Kyrgyz National Institute of Further Training and Re-education.</a:t>
            </a:r>
          </a:p>
          <a:p>
            <a:r>
              <a:rPr lang="en-US" smtClean="0"/>
              <a:t>Diploma for taking part in the “Best Educator” competition in urology and venereology department. Osh State University.</a:t>
            </a:r>
          </a:p>
          <a:p>
            <a:r>
              <a:rPr lang="en-US"/>
              <a:t>Certificate confirming passing of further training on the program of </a:t>
            </a:r>
            <a:r>
              <a:rPr lang="en-US" smtClean="0"/>
              <a:t>“Organization of Information Online-Connections for the Personnel of Medical Organizations of Kyrgyz Republic”, </a:t>
            </a:r>
            <a:r>
              <a:rPr lang="en-US"/>
              <a:t>Kyrgyz National Institute of Further Training and Re-education.</a:t>
            </a:r>
          </a:p>
          <a:p>
            <a:r>
              <a:rPr lang="en-US"/>
              <a:t>Certificate confirming passing of further training on the program of </a:t>
            </a:r>
            <a:r>
              <a:rPr lang="en-US" smtClean="0"/>
              <a:t>“Pedagogy and Psychology Innovation Technology”, Osh State University.</a:t>
            </a:r>
          </a:p>
          <a:p>
            <a:r>
              <a:rPr lang="en-US"/>
              <a:t>Diploma of Higher Medical Education in General Medicine, specialty of a Medical Doctor. Osh State University, Osh, Kyrgyzstan.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351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37544" cy="5203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850" y="108065"/>
            <a:ext cx="4136087" cy="5203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27" y="201809"/>
            <a:ext cx="3919867" cy="5226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80971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7"/>
          <a:stretch>
            <a:fillRect/>
          </a:stretch>
        </p:blipFill>
        <p:spPr>
          <a:xfrm rot="16200000">
            <a:off x="5167102" y="882630"/>
            <a:ext cx="6786303" cy="5265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6499" y="201855"/>
            <a:ext cx="5187950" cy="6919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892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020\Desktop\12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7972" y="66747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2020\Desktop\1313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9273" y="1153090"/>
            <a:ext cx="67913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4447" y="1996228"/>
            <a:ext cx="7596188" cy="1012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8164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experience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</a:t>
            </a:r>
            <a:r>
              <a:rPr lang="en-US" smtClean="0"/>
              <a:t>1998 </a:t>
            </a:r>
            <a:r>
              <a:rPr lang="en-US"/>
              <a:t>took up employment at Osh Interregional Center of Dermatovenereology as a Doctor of </a:t>
            </a:r>
            <a:r>
              <a:rPr lang="en-US" err="1" smtClean="0"/>
              <a:t>Dermatovenerology. </a:t>
            </a:r>
          </a:p>
          <a:p>
            <a:r>
              <a:rPr lang="en-US" smtClean="0"/>
              <a:t>From 2008 started work as an educator in Medical College of Osh in the Dermatology Department.</a:t>
            </a:r>
          </a:p>
          <a:p>
            <a:r>
              <a:rPr lang="en-US" smtClean="0"/>
              <a:t>From 2009 started work as an educator in Osh State University in the departments of  of urology, operational surgery and dermatovenerology.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1851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5"/>
  <p:tag name="AS_OS" val="Microsoft Windows NT 10.0.17763.0"/>
  <p:tag name="AS_RELEASE_DATE" val="2021.04.14"/>
  <p:tag name="AS_TITLE" val="Aspose.Slides for .NET Standard 2.0"/>
  <p:tag name="AS_VERSION" val="21.4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974</TotalTime>
  <Words>563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Venera Azhikulova Satvaldieva</vt:lpstr>
      <vt:lpstr>Personal information</vt:lpstr>
      <vt:lpstr>Key qualifications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Work experience </vt:lpstr>
      <vt:lpstr>Contacts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Begijan Mavlanov Yuldashevich</dc:title>
  <dc:creator>User</dc:creator>
  <cp:lastModifiedBy>2020</cp:lastModifiedBy>
  <cp:revision>33</cp:revision>
  <dcterms:created xsi:type="dcterms:W3CDTF">2021-04-15T11:03:05Z</dcterms:created>
  <dcterms:modified xsi:type="dcterms:W3CDTF">2021-05-21T08:34:42Z</dcterms:modified>
</cp:coreProperties>
</file>