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89188" y="2772568"/>
            <a:ext cx="4168347" cy="25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ase.oshsu.kg/resurs/images/original/PNG-20221115103238-kmo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28911" y="1303339"/>
            <a:ext cx="3453153" cy="42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76800" y="2160589"/>
            <a:ext cx="6618514" cy="428375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CHAIRMAN OF TANSLATORS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AKHUNZHANOVA ZHYLDYZ IKRAMZHANOVA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9972" y="3928974"/>
            <a:ext cx="4054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1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85925"/>
            <a:ext cx="6409266" cy="43554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AND PLACE OF BIRTH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- 02.12.1970, OSHSITY, UZGEN DISTRICT, KYZYL-DYIKAN VILLAGE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KYRGYZ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KR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OF WORK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OSH STATE UNIVERSITY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LECTURER AT THE DEPARTMENT OF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TRANSLATOR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EXPERIENCEIN OSHSU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PHONE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1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996770323206 </a:t>
            </a:r>
            <a:endParaRPr lang="ru-RU" sz="21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mail:ahunzhanova.j78@mail.com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2299" b="20428"/>
          <a:stretch/>
        </p:blipFill>
        <p:spPr>
          <a:xfrm>
            <a:off x="7784756" y="1611786"/>
            <a:ext cx="3941215" cy="218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Education</a:t>
            </a: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1989-1994 years -  </a:t>
            </a:r>
            <a:r>
              <a:rPr lang="en-US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, faculty of Kyrgyz Philology</a:t>
            </a:r>
          </a:p>
          <a:p>
            <a:r>
              <a:rPr lang="en-US" b="1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Speciality</a:t>
            </a:r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Teacher of Kyrgyz language and literature</a:t>
            </a: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2018 year 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, Department of Graduate and Science</a:t>
            </a: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2021 year -  completed postgraduate studies at </a:t>
            </a:r>
            <a:r>
              <a:rPr lang="en-US" b="1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OshSU</a:t>
            </a:r>
            <a:endParaRPr lang="en-US" dirty="0">
              <a:solidFill>
                <a:srgbClr val="134F5C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WORK EXPERIENCE</a:t>
            </a: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1994 year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 - Lecturer at the Department of Linguistics, faculty of Kyrgyz Philology, </a:t>
            </a:r>
            <a:r>
              <a:rPr lang="en-US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OshSU</a:t>
            </a:r>
            <a:endParaRPr lang="en-US" dirty="0">
              <a:solidFill>
                <a:srgbClr val="134F5C"/>
              </a:solidFill>
              <a:latin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134F5C"/>
                </a:solidFill>
                <a:latin typeface="Times New Roman" panose="02020603050405020304" pitchFamily="18" charset="0"/>
              </a:rPr>
              <a:t>2015 year - 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Lecturer at the Department of Social-</a:t>
            </a:r>
          </a:p>
          <a:p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Humanitarian Disciplines in International Medical faculty, </a:t>
            </a:r>
            <a:r>
              <a:rPr lang="en-US" dirty="0" err="1">
                <a:solidFill>
                  <a:srgbClr val="134F5C"/>
                </a:solidFill>
                <a:latin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134F5C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4144" y="2160589"/>
            <a:ext cx="4498581" cy="37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78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9325" cy="3314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368742"/>
            <a:ext cx="6157912" cy="4257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23" y="3314700"/>
            <a:ext cx="600648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0955" y="84497"/>
            <a:ext cx="3692324" cy="38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545"/>
            <a:ext cx="4282921" cy="39645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8" t="9426" r="28782" b="6161"/>
          <a:stretch/>
        </p:blipFill>
        <p:spPr>
          <a:xfrm>
            <a:off x="7593279" y="-6545"/>
            <a:ext cx="3634163" cy="4226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4405" y="3370760"/>
            <a:ext cx="3266800" cy="4075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91650" y="3320559"/>
            <a:ext cx="3052674" cy="42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0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57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165</TotalTime>
  <Words>131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Osh State University  College of International Education Programs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14</cp:revision>
  <dcterms:created xsi:type="dcterms:W3CDTF">2022-11-25T09:39:30Z</dcterms:created>
  <dcterms:modified xsi:type="dcterms:W3CDTF">2022-12-03T09:26:34Z</dcterms:modified>
</cp:coreProperties>
</file>