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53491" y="595745"/>
            <a:ext cx="7550728" cy="150810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 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International Education Programs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91" y="2396836"/>
            <a:ext cx="6974031" cy="36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23709" y="1925781"/>
            <a:ext cx="3851564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TURGUNBAEVA UULKUL ZHEENMYRZAEVNA ENGLISH TEACHER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9274" t="25444" r="14516" b="15680"/>
          <a:stretch/>
        </p:blipFill>
        <p:spPr bwMode="auto">
          <a:xfrm>
            <a:off x="969817" y="1011382"/>
            <a:ext cx="3906983" cy="4738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5514109" y="2126671"/>
            <a:ext cx="471056" cy="374074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514109" y="3006435"/>
            <a:ext cx="471056" cy="374074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6691" y="1690255"/>
            <a:ext cx="50846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26.01.1983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996222757606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Osh.Musaev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street 48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turgunbaevauulkan270@gmail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5971310" y="1399309"/>
            <a:ext cx="5597236" cy="38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0198" y="1509906"/>
            <a:ext cx="2452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2110" y="1976919"/>
            <a:ext cx="3311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2000-2005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Faculty of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Languages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5963" y="2992582"/>
            <a:ext cx="40316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2007-2013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FWL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CIEP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461164" y="1011382"/>
            <a:ext cx="5624945" cy="41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30304" t="22151" r="28488" b="25420"/>
          <a:stretch/>
        </p:blipFill>
        <p:spPr bwMode="auto">
          <a:xfrm>
            <a:off x="1371601" y="734291"/>
            <a:ext cx="7467600" cy="5250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55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1926" y="-769363"/>
            <a:ext cx="4075545" cy="5614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97" y="2037772"/>
            <a:ext cx="5888181" cy="45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3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61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 State University  College of International Education Programs</dc:title>
  <dc:creator>Пользователь</dc:creator>
  <cp:lastModifiedBy>Пользователь</cp:lastModifiedBy>
  <cp:revision>14</cp:revision>
  <dcterms:created xsi:type="dcterms:W3CDTF">2022-11-25T17:25:41Z</dcterms:created>
  <dcterms:modified xsi:type="dcterms:W3CDTF">2022-12-03T10:30:03Z</dcterms:modified>
</cp:coreProperties>
</file>