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1" r:id="rId3"/>
    <p:sldId id="268" r:id="rId4"/>
    <p:sldId id="269" r:id="rId5"/>
    <p:sldId id="270" r:id="rId6"/>
    <p:sldId id="272" r:id="rId7"/>
    <p:sldId id="27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23888"/>
            <a:ext cx="8909579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Osh State </a:t>
            </a:r>
            <a:r>
              <a:rPr lang="en-US" b="1" dirty="0" smtClean="0"/>
              <a:t>University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College of International Education Programs</a:t>
            </a:r>
            <a:br>
              <a:rPr lang="en-US" b="1" dirty="0"/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09219" y="2385197"/>
            <a:ext cx="6532297" cy="38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75210" y="1946366"/>
            <a:ext cx="3696789" cy="2808514"/>
          </a:xfrm>
        </p:spPr>
        <p:txBody>
          <a:bodyPr/>
          <a:lstStyle/>
          <a:p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Ryskulova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Nurgul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Ydyrysovna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63335" t="34505" r="8444" b="15590"/>
          <a:stretch/>
        </p:blipFill>
        <p:spPr bwMode="auto">
          <a:xfrm>
            <a:off x="4571999" y="1071155"/>
            <a:ext cx="4075613" cy="3918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8780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sz="half" idx="2"/>
          </p:nvPr>
        </p:nvSpPr>
        <p:spPr>
          <a:xfrm>
            <a:off x="483326" y="1606731"/>
            <a:ext cx="4549956" cy="27366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of birth: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06.02.1974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Citizenship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Kyrgyzstan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Nationality: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kyrgyz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Telephones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+996554460074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address: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Kara-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Kulzha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MJK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ryskulovanurgul2@gmail.com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t="22299" b="20428"/>
          <a:stretch/>
        </p:blipFill>
        <p:spPr>
          <a:xfrm>
            <a:off x="5033281" y="1007064"/>
            <a:ext cx="5978708" cy="422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40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3"/>
          <p:cNvSpPr>
            <a:spLocks noGrp="1"/>
          </p:cNvSpPr>
          <p:nvPr>
            <p:ph sz="half" idx="1"/>
          </p:nvPr>
        </p:nvSpPr>
        <p:spPr>
          <a:xfrm>
            <a:off x="535577" y="1271588"/>
            <a:ext cx="4507910" cy="38098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 smtClean="0"/>
              <a:t>       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1991-1996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OshSU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Faculty of World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 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1996-2001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School named after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A.Kalmatov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2001-2010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№21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A.S.Pushkin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2010-2018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teacher U.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Salieva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Lyceum-School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2018-2022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teacher Kyrgyz Uzbek University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43487" y="1271588"/>
            <a:ext cx="56578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97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/>
          <a:srcRect l="21646" t="20818" r="23517" b="12737"/>
          <a:stretch/>
        </p:blipFill>
        <p:spPr bwMode="auto">
          <a:xfrm>
            <a:off x="822960" y="509451"/>
            <a:ext cx="8660675" cy="5512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8714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3395" y="-973395"/>
            <a:ext cx="3957619" cy="59044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06324" y="1684532"/>
            <a:ext cx="4271554" cy="607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7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5522" y="-905522"/>
            <a:ext cx="4080305" cy="58913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49374" y="1693735"/>
            <a:ext cx="4206240" cy="612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94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18" y="726511"/>
            <a:ext cx="10659650" cy="529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7313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863</TotalTime>
  <Words>71</Words>
  <Application>Microsoft Office PowerPoint</Application>
  <PresentationFormat>Широкоэкранный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Аспект</vt:lpstr>
      <vt:lpstr>Osh State University  College of International Education Programs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44</cp:revision>
  <dcterms:created xsi:type="dcterms:W3CDTF">2022-11-25T09:39:30Z</dcterms:created>
  <dcterms:modified xsi:type="dcterms:W3CDTF">2022-12-05T07:11:51Z</dcterms:modified>
</cp:coreProperties>
</file>