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9219" y="2385197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371725"/>
            <a:ext cx="4400551" cy="36696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SATKEEVA ZEINEP </a:t>
            </a: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HALDARZHANOVNA</a:t>
            </a:r>
            <a:endParaRPr lang="ru-RU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3468" t="31939" r="61198" b="23290"/>
          <a:stretch/>
        </p:blipFill>
        <p:spPr bwMode="auto">
          <a:xfrm>
            <a:off x="4371976" y="1042987"/>
            <a:ext cx="4986336" cy="4686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136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8614" y="1828800"/>
            <a:ext cx="4532756" cy="4212561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05.01.1983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: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+996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773 33 37 78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Zhapalak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T.Tashiev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satkeevazejnep@gmail.com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4861369" y="1343024"/>
            <a:ext cx="6297168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0" y="1414463"/>
            <a:ext cx="4375595" cy="341471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EDUCATION 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- 2006 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HPI The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Humanitarian </a:t>
            </a:r>
            <a:endParaRPr lang="en-US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- 2021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ОshSU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Faculty of World Languages and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WORK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2020- 2021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English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IMF 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CIEP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89945" y="985838"/>
            <a:ext cx="5811393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00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21807" t="19391" r="22875" b="13023"/>
          <a:stretch/>
        </p:blipFill>
        <p:spPr bwMode="auto">
          <a:xfrm>
            <a:off x="1" y="1"/>
            <a:ext cx="7086600" cy="4000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16836" t="20817" r="16622" b="5038"/>
          <a:stretch/>
        </p:blipFill>
        <p:spPr bwMode="auto">
          <a:xfrm>
            <a:off x="4500562" y="2857500"/>
            <a:ext cx="7372350" cy="400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475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1441"/>
            <a:ext cx="6048102" cy="37970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35" y="2899954"/>
            <a:ext cx="6147465" cy="39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37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78987" cy="4010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48" y="2906091"/>
            <a:ext cx="5950725" cy="395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708</TotalTime>
  <Words>70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Wingdings</vt:lpstr>
      <vt:lpstr>Wingdings 3</vt:lpstr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36</cp:revision>
  <dcterms:created xsi:type="dcterms:W3CDTF">2022-11-25T09:39:30Z</dcterms:created>
  <dcterms:modified xsi:type="dcterms:W3CDTF">2022-12-05T06:49:50Z</dcterms:modified>
</cp:coreProperties>
</file>