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4" r:id="rId3"/>
    <p:sldId id="265" r:id="rId4"/>
    <p:sldId id="263" r:id="rId5"/>
    <p:sldId id="266" r:id="rId6"/>
    <p:sldId id="267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23888"/>
            <a:ext cx="8909579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Osh State </a:t>
            </a:r>
            <a:r>
              <a:rPr lang="en-US" b="1" dirty="0" smtClean="0"/>
              <a:t>University 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College of International Education Programs</a:t>
            </a:r>
            <a:br>
              <a:rPr lang="en-US" b="1" dirty="0"/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09219" y="2385197"/>
            <a:ext cx="6532297" cy="385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2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71488" y="2400300"/>
            <a:ext cx="47005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AMATKULOVA SYRGAIYM </a:t>
            </a:r>
            <a:endParaRPr lang="ru-RU" sz="2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59620" t="25096" r="13881" b="11311"/>
          <a:stretch/>
        </p:blipFill>
        <p:spPr bwMode="auto">
          <a:xfrm>
            <a:off x="5295899" y="1243014"/>
            <a:ext cx="4019551" cy="45862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33504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5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/>
          <a:srcRect t="22299" b="20428"/>
          <a:stretch/>
        </p:blipFill>
        <p:spPr>
          <a:xfrm>
            <a:off x="3671887" y="1091535"/>
            <a:ext cx="6286500" cy="42290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7176" y="1928813"/>
            <a:ext cx="3771900" cy="261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of birth: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19.04.1992 </a:t>
            </a: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Citizenship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Kyrgyzstan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Nationality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kyrgyz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Telephones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0551900292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address: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Baitemirova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74/44</a:t>
            </a: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syrgaiym92@mail.ru 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334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43524" y="1271588"/>
            <a:ext cx="5357814" cy="42291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00238" y="271463"/>
            <a:ext cx="2771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Education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4350" y="794684"/>
            <a:ext cx="44005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2016-2018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 State University Philological Education (Master's degree) </a:t>
            </a:r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2010-2016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 State University, Faculty of World Languages and Cultures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4424" y="2795232"/>
            <a:ext cx="38004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EXPERIENCE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349" y="3157538"/>
            <a:ext cx="482917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2021-2022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teacherof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Intrnational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Educational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ProgramsCollege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(Osh State University) </a:t>
            </a:r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2020-2021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Laboratory Assistant, Department of Professional Disciplines, STEM Innovation College, Osh State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2016-2020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№50 English teacher of the school-gymnasium named after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P.Zh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Nyshanov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962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/>
          <a:srcRect l="18599" t="21752" r="19990" b="5932"/>
          <a:stretch/>
        </p:blipFill>
        <p:spPr bwMode="auto">
          <a:xfrm>
            <a:off x="1" y="0"/>
            <a:ext cx="6500812" cy="4371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23389" t="22814" r="22765" b="11597"/>
          <a:stretch/>
        </p:blipFill>
        <p:spPr bwMode="auto">
          <a:xfrm>
            <a:off x="4757738" y="2143125"/>
            <a:ext cx="7434262" cy="4714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8226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13521" y="-900555"/>
            <a:ext cx="5877673" cy="809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17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18" y="726511"/>
            <a:ext cx="10659650" cy="529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7313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618</TotalTime>
  <Words>92</Words>
  <Application>Microsoft Office PowerPoint</Application>
  <PresentationFormat>Широкоэкранный</PresentationFormat>
  <Paragraphs>18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Times New Roman</vt:lpstr>
      <vt:lpstr>Trebuchet MS</vt:lpstr>
      <vt:lpstr>Wingdings</vt:lpstr>
      <vt:lpstr>Wingdings 3</vt:lpstr>
      <vt:lpstr>Аспект</vt:lpstr>
      <vt:lpstr>Osh State University  College of International Education Programs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28</cp:revision>
  <dcterms:created xsi:type="dcterms:W3CDTF">2022-11-25T09:39:30Z</dcterms:created>
  <dcterms:modified xsi:type="dcterms:W3CDTF">2022-12-03T11:25:56Z</dcterms:modified>
</cp:coreProperties>
</file>