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2" r:id="rId3"/>
    <p:sldId id="273" r:id="rId4"/>
    <p:sldId id="274" r:id="rId5"/>
    <p:sldId id="275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23888"/>
            <a:ext cx="89095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Osh State </a:t>
            </a:r>
            <a:r>
              <a:rPr lang="en-US" b="1" dirty="0" smtClean="0"/>
              <a:t>University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College of International Education Programs</a:t>
            </a:r>
            <a:br>
              <a:rPr lang="en-US" b="1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5973" y="2370909"/>
            <a:ext cx="6532297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6389" y="2390503"/>
            <a:ext cx="5172891" cy="159366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AKIMZHAN KYZY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MEERIM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3308" t="25380" r="66007" b="19296"/>
          <a:stretch/>
        </p:blipFill>
        <p:spPr bwMode="auto">
          <a:xfrm>
            <a:off x="5159828" y="907868"/>
            <a:ext cx="3931920" cy="4931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426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1471" y="1954530"/>
            <a:ext cx="4583430" cy="25603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birth: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27.05.1997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Nationality: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Telephones: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0775 17 84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address: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Kara-Suu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meerimmusabaeva50@gmail.com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2299" b="20428"/>
          <a:stretch/>
        </p:blipFill>
        <p:spPr>
          <a:xfrm>
            <a:off x="4914901" y="1395481"/>
            <a:ext cx="6060804" cy="39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0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22069" y="548640"/>
            <a:ext cx="4532811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2015-2019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Osh State University The Faculty of World Language and Cultures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2019-2021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Osh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University, (Master degree) The Faculty of World Language and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Cultures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WORK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Assesment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Osh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 Department of "Foreign Language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Osh TU Department of "Foreign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Language”|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2019 - 2022 Osh TU Institute "Osh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Sejong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Hakdang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46320" y="1152389"/>
            <a:ext cx="5287031" cy="39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1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1165" t="20532" r="21913" b="12737"/>
          <a:stretch/>
        </p:blipFill>
        <p:spPr bwMode="auto">
          <a:xfrm>
            <a:off x="-1" y="-1"/>
            <a:ext cx="5747657" cy="3827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2288" t="20533" r="22715" b="12737"/>
          <a:stretch/>
        </p:blipFill>
        <p:spPr bwMode="auto">
          <a:xfrm>
            <a:off x="5368834" y="2468880"/>
            <a:ext cx="6815137" cy="4389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198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3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2967</TotalTime>
  <Words>95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Аспект</vt:lpstr>
      <vt:lpstr>Osh State University  College of International Education Programs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61</cp:revision>
  <dcterms:created xsi:type="dcterms:W3CDTF">2022-11-25T09:39:30Z</dcterms:created>
  <dcterms:modified xsi:type="dcterms:W3CDTF">2022-12-05T08:15:12Z</dcterms:modified>
</cp:coreProperties>
</file>