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5973" y="2370909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ALYMKUL KYZY ZUURA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64939" t="25095" r="9727" b="15874"/>
          <a:stretch/>
        </p:blipFill>
        <p:spPr bwMode="auto">
          <a:xfrm>
            <a:off x="5018532" y="857250"/>
            <a:ext cx="4196907" cy="480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26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1528762"/>
            <a:ext cx="4914900" cy="27860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Telephones: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996501180770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Osh/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Kulmatov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street №141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zuuraalymkulkyzy9@gmail.com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4943474" y="957263"/>
            <a:ext cx="6172202" cy="40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0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85788" y="1600200"/>
            <a:ext cx="4457700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2015-2019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world languages and Culture (Bachelor) 2019-2021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Faculty of world languages and Culture (Master)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Osh № 42 M.V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Lomonosov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school 2019-2022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COIEP English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3488" y="1271588"/>
            <a:ext cx="5657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22448" t="20247" r="22876" b="14734"/>
          <a:stretch/>
        </p:blipFill>
        <p:spPr bwMode="auto">
          <a:xfrm>
            <a:off x="0" y="0"/>
            <a:ext cx="6165669" cy="3396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8439" t="9696" r="19027" b="12737"/>
          <a:stretch/>
        </p:blipFill>
        <p:spPr bwMode="auto">
          <a:xfrm>
            <a:off x="6008915" y="3291841"/>
            <a:ext cx="6183086" cy="3566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122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1122</TotalTime>
  <Words>78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2022-11-25T09:39:30Z</dcterms:created>
  <dcterms:modified xsi:type="dcterms:W3CDTF">2022-11-28T12:45:08Z</dcterms:modified>
</cp:coreProperties>
</file>