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4" r:id="rId3"/>
    <p:sldId id="265" r:id="rId4"/>
    <p:sldId id="263" r:id="rId5"/>
    <p:sldId id="266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23888"/>
            <a:ext cx="8909579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Osh State </a:t>
            </a:r>
            <a:r>
              <a:rPr lang="en-US" b="1" dirty="0" smtClean="0"/>
              <a:t>University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College of International Education Programs</a:t>
            </a:r>
            <a:br>
              <a:rPr lang="en-US" b="1" dirty="0"/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09219" y="2385197"/>
            <a:ext cx="6532297" cy="3857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201782" y="2508069"/>
            <a:ext cx="458506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Abytova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Aidana</a:t>
            </a:r>
            <a:r>
              <a:rPr lang="en-US" sz="28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Srazhidinovna</a:t>
            </a:r>
            <a:endParaRPr lang="ru-RU" sz="28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en-US" sz="24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2"/>
          <a:srcRect l="53073" t="29658" r="21272" b="27281"/>
          <a:stretch/>
        </p:blipFill>
        <p:spPr bwMode="auto">
          <a:xfrm>
            <a:off x="5564777" y="1496709"/>
            <a:ext cx="4049485" cy="38274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33504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5"/>
          <p:cNvPicPr>
            <a:picLocks noGrp="1" noChangeAspect="1"/>
          </p:cNvPicPr>
          <p:nvPr>
            <p:ph sz="half" idx="4294967295"/>
          </p:nvPr>
        </p:nvPicPr>
        <p:blipFill rotWithShape="1">
          <a:blip r:embed="rId2"/>
          <a:srcRect t="22299" b="20428"/>
          <a:stretch/>
        </p:blipFill>
        <p:spPr>
          <a:xfrm>
            <a:off x="5826032" y="1306287"/>
            <a:ext cx="5551715" cy="4054116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496389" y="2181497"/>
            <a:ext cx="546027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birth: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24.03.1998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Citizenship 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Kyrgyzstan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Nationality</a:t>
            </a:r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kyrgyz</a:t>
            </a:r>
            <a:r>
              <a:rPr lang="en-US" sz="2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b="1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Telephones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+996500649193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address: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 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city.Ashymahunov</a:t>
            </a: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42/65</a:t>
            </a:r>
            <a:endParaRPr lang="ru-RU" sz="20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aydana_abytova</a:t>
            </a:r>
            <a:r>
              <a:rPr lang="en-US" sz="20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@gmail.com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334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343524" y="1271588"/>
            <a:ext cx="5357814" cy="42291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1724297" y="888274"/>
            <a:ext cx="30828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Education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36022" y="1271588"/>
            <a:ext cx="407887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2016/2020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Osh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University(bachelor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degree) 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World Languages and Cultures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2020/2022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Osh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 University(master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degree) The 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of World Languages and 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Cultures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1214845" y="3861927"/>
            <a:ext cx="394355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 EXPERIENCE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36022" y="4316455"/>
            <a:ext cx="45075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2020-2022</a:t>
            </a:r>
            <a:r>
              <a:rPr lang="en-US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Office </a:t>
            </a:r>
            <a:r>
              <a:rPr lang="en-US" sz="2000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registrator</a:t>
            </a:r>
            <a:endParaRPr lang="en-US" sz="20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-The teacher</a:t>
            </a:r>
            <a:endParaRPr lang="ru-RU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962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643154" cy="4267635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9878" y="2612571"/>
            <a:ext cx="6089755" cy="424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822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18" y="726511"/>
            <a:ext cx="10659650" cy="5298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7313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833</TotalTime>
  <Words>65</Words>
  <Application>Microsoft Office PowerPoint</Application>
  <PresentationFormat>Широкоэкранный</PresentationFormat>
  <Paragraphs>15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Times New Roman</vt:lpstr>
      <vt:lpstr>Trebuchet MS</vt:lpstr>
      <vt:lpstr>Wingdings</vt:lpstr>
      <vt:lpstr>Wingdings 3</vt:lpstr>
      <vt:lpstr>Аспект</vt:lpstr>
      <vt:lpstr>Osh State University  College of International Education Programs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32</cp:revision>
  <dcterms:created xsi:type="dcterms:W3CDTF">2022-11-25T09:39:30Z</dcterms:created>
  <dcterms:modified xsi:type="dcterms:W3CDTF">2022-12-05T08:53:11Z</dcterms:modified>
</cp:coreProperties>
</file>