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2" r:id="rId3"/>
    <p:sldId id="273" r:id="rId4"/>
    <p:sldId id="274" r:id="rId5"/>
    <p:sldId id="275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23888"/>
            <a:ext cx="890957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Osh State </a:t>
            </a:r>
            <a:r>
              <a:rPr lang="en-US" b="1" dirty="0" smtClean="0"/>
              <a:t>University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College of International Education Programs</a:t>
            </a:r>
            <a:br>
              <a:rPr lang="en-US" b="1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5973" y="2370909"/>
            <a:ext cx="6532297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AHMEDOVA MUSLIMA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6984" t="22243" r="63321" b="24144"/>
          <a:stretch/>
        </p:blipFill>
        <p:spPr bwMode="auto">
          <a:xfrm>
            <a:off x="4861368" y="957262"/>
            <a:ext cx="4339781" cy="4700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426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1528762"/>
            <a:ext cx="4914900" cy="27860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birth: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26.04.1998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Kyrgyzstan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Nationality: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Telephones:</a:t>
            </a:r>
            <a:r>
              <a:rPr lang="ru-RU" b="1" dirty="0" smtClean="0">
                <a:solidFill>
                  <a:srgbClr val="FF0000"/>
                </a:solidFill>
              </a:rPr>
              <a:t>0999091229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address: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</a:t>
            </a:r>
            <a:r>
              <a:rPr lang="en-US" b="1" dirty="0" err="1">
                <a:solidFill>
                  <a:srgbClr val="FF0000"/>
                </a:solidFill>
              </a:rPr>
              <a:t>Besh</a:t>
            </a:r>
            <a:r>
              <a:rPr lang="en-US" b="1" dirty="0">
                <a:solidFill>
                  <a:srgbClr val="FF0000"/>
                </a:solidFill>
              </a:rPr>
              <a:t>-Kapa 53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muslimai749@gmail.com</a:t>
            </a:r>
          </a:p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22299" b="20428"/>
          <a:stretch/>
        </p:blipFill>
        <p:spPr>
          <a:xfrm>
            <a:off x="4943474" y="957263"/>
            <a:ext cx="6172202" cy="40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0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585788" y="1600200"/>
            <a:ext cx="4457700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2016-2020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Osh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 The faculty of world languages and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cultures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Private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center "Cambridge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3488" y="1271588"/>
            <a:ext cx="56578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1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2"/>
          <a:srcRect l="18279" t="10266" r="19669" b="11596"/>
          <a:stretch/>
        </p:blipFill>
        <p:spPr bwMode="auto">
          <a:xfrm>
            <a:off x="928687" y="700087"/>
            <a:ext cx="8472487" cy="5386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122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18" y="726511"/>
            <a:ext cx="10659650" cy="5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31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1159</TotalTime>
  <Words>50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Аспект</vt:lpstr>
      <vt:lpstr>Osh State University  College of International Education Programs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45</cp:revision>
  <dcterms:created xsi:type="dcterms:W3CDTF">2022-11-25T09:39:30Z</dcterms:created>
  <dcterms:modified xsi:type="dcterms:W3CDTF">2022-11-28T12:43:16Z</dcterms:modified>
</cp:coreProperties>
</file>