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23888"/>
            <a:ext cx="8909579" cy="11657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Osh State </a:t>
            </a:r>
            <a:r>
              <a:rPr lang="en-US" b="1" dirty="0" smtClean="0"/>
              <a:t>University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College of International Education Programs</a:t>
            </a:r>
            <a:br>
              <a:rPr lang="en-US" b="1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55755" y="2208030"/>
            <a:ext cx="6532297" cy="385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19972" y="3928974"/>
            <a:ext cx="4054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/>
            </a:r>
            <a:br>
              <a:rPr lang="en-US" b="1" u="sng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2171700"/>
            <a:ext cx="42005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Erkebaeva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Zhypar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Chyrmashevna</a:t>
            </a:r>
            <a:endParaRPr lang="ru-RU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ENGLISH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 rotWithShape="1">
          <a:blip r:embed="rId2"/>
          <a:srcRect l="59487" t="31939" r="15981" b="25000"/>
          <a:stretch/>
        </p:blipFill>
        <p:spPr bwMode="auto">
          <a:xfrm>
            <a:off x="5219972" y="1036647"/>
            <a:ext cx="4266927" cy="4371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31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0172" y="985838"/>
            <a:ext cx="6409266" cy="53149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NATIONALITY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KYRGYZ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KR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OF WORK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OSH STATE UNIVERSITY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LECTURER AT THE DEPARTMENT OF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TRANSLATOR 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EXPERIENCE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AND PLACE OF BIRTH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- 02.12.1970, OSHSITY, UZGEN DISTRICT, KYZYL-DYIKAN VILLAGE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EXPERIENCEIN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OSHSU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PHONE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1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996770323206 </a:t>
            </a:r>
            <a:endParaRPr lang="ru-RU" sz="21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mail:ahunzhanova.j78@mail.com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2299" b="20428"/>
          <a:stretch/>
        </p:blipFill>
        <p:spPr>
          <a:xfrm>
            <a:off x="6618787" y="1410788"/>
            <a:ext cx="5216162" cy="39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2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00851" y="1099213"/>
            <a:ext cx="49291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birth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21.03.1978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5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t="22299" b="20428"/>
          <a:stretch/>
        </p:blipFill>
        <p:spPr>
          <a:xfrm>
            <a:off x="326571" y="1752197"/>
            <a:ext cx="6331405" cy="407280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800851" y="2357437"/>
            <a:ext cx="42576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Kyrgyzstan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Nationality: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Kyrgyz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Telephones: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+996 556 22 28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address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Osh/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Petrova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33/29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e-mail: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zyparerkebaeva682@gmail.com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6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285875"/>
            <a:ext cx="4184035" cy="4755486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Education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1996-2002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OshSU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Faculty of foreign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Experience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2003-2012</a:t>
            </a:r>
            <a:r>
              <a:rPr lang="en-US" sz="2000" dirty="0" smtClean="0">
                <a:solidFill>
                  <a:srgbClr val="0070C0"/>
                </a:solidFill>
              </a:rPr>
              <a:t> English </a:t>
            </a:r>
            <a:r>
              <a:rPr lang="en-US" sz="2000" dirty="0">
                <a:solidFill>
                  <a:srgbClr val="0070C0"/>
                </a:solidFill>
              </a:rPr>
              <a:t>teacher </a:t>
            </a:r>
            <a:r>
              <a:rPr lang="en-US" sz="2000" dirty="0" err="1">
                <a:solidFill>
                  <a:srgbClr val="0070C0"/>
                </a:solidFill>
              </a:rPr>
              <a:t>OshTU</a:t>
            </a:r>
            <a:r>
              <a:rPr lang="en-US" sz="2000" dirty="0">
                <a:solidFill>
                  <a:srgbClr val="0070C0"/>
                </a:solidFill>
              </a:rPr>
              <a:t> Department of management and foreign affairs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сhair</a:t>
            </a:r>
            <a:r>
              <a:rPr lang="en-US" sz="2000" dirty="0">
                <a:solidFill>
                  <a:srgbClr val="0070C0"/>
                </a:solidFill>
              </a:rPr>
              <a:t> of "Translation and translation studies" 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2019-2020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English teacher KUU chare of </a:t>
            </a:r>
            <a:r>
              <a:rPr lang="en-US" sz="2000" dirty="0" smtClean="0">
                <a:solidFill>
                  <a:srgbClr val="0070C0"/>
                </a:solidFill>
              </a:rPr>
              <a:t>" </a:t>
            </a:r>
            <a:r>
              <a:rPr lang="en-US" sz="2000" dirty="0">
                <a:solidFill>
                  <a:srgbClr val="0070C0"/>
                </a:solidFill>
              </a:rPr>
              <a:t>Foreign </a:t>
            </a:r>
            <a:r>
              <a:rPr lang="en-US" sz="2000" dirty="0" smtClean="0">
                <a:solidFill>
                  <a:srgbClr val="0070C0"/>
                </a:solidFill>
              </a:rPr>
              <a:t>languages“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2020-2022 English teacher </a:t>
            </a:r>
            <a:r>
              <a:rPr lang="en-US" sz="2000" dirty="0" err="1" smtClean="0">
                <a:solidFill>
                  <a:srgbClr val="0070C0"/>
                </a:solidFill>
              </a:rPr>
              <a:t>OshSu</a:t>
            </a:r>
            <a:r>
              <a:rPr lang="en-US" sz="2000" dirty="0" smtClean="0">
                <a:solidFill>
                  <a:srgbClr val="0070C0"/>
                </a:solidFill>
              </a:rPr>
              <a:t> KIEP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0639" y="1463343"/>
            <a:ext cx="4884996" cy="432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8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18" y="726511"/>
            <a:ext cx="10659650" cy="529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731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597</TotalTime>
  <Words>135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Wingdings 3</vt:lpstr>
      <vt:lpstr>Аспект</vt:lpstr>
      <vt:lpstr>Osh State University  College of International Education Programs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23</cp:revision>
  <dcterms:created xsi:type="dcterms:W3CDTF">2022-11-25T09:39:30Z</dcterms:created>
  <dcterms:modified xsi:type="dcterms:W3CDTF">2022-11-27T12:57:09Z</dcterms:modified>
</cp:coreProperties>
</file>