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1" r:id="rId3"/>
    <p:sldId id="268" r:id="rId4"/>
    <p:sldId id="269" r:id="rId5"/>
    <p:sldId id="270" r:id="rId6"/>
    <p:sldId id="272" r:id="rId7"/>
    <p:sldId id="27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23888"/>
            <a:ext cx="890957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Osh State </a:t>
            </a:r>
            <a:r>
              <a:rPr lang="en-US" b="1" dirty="0" smtClean="0"/>
              <a:t>University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College of International Education Programs</a:t>
            </a:r>
            <a:br>
              <a:rPr lang="en-US" b="1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9219" y="2385197"/>
            <a:ext cx="6532297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Aitkulova</a:t>
            </a:r>
            <a:r>
              <a:rPr lang="en-US" sz="2400" b="1" cap="all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ZHazgul</a:t>
            </a:r>
            <a:r>
              <a:rPr lang="en-US" sz="2400" b="1" cap="all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Nurkamilovna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base.oshsu.kg/resurs/images/original/PNG-20221115102058-km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15" y="698513"/>
            <a:ext cx="4517762" cy="55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78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2"/>
          </p:nvPr>
        </p:nvSpPr>
        <p:spPr>
          <a:xfrm>
            <a:off x="692331" y="1619794"/>
            <a:ext cx="4536893" cy="272360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birth: </a:t>
            </a:r>
            <a:r>
              <a:rPr lang="ky-KG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22.04.1985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Nationality: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Telephones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:+996772945707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address: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city</a:t>
            </a:r>
            <a:r>
              <a:rPr lang="en-US" b="1" cap="all" dirty="0" smtClean="0">
                <a:solidFill>
                  <a:srgbClr val="0070C0"/>
                </a:solidFill>
              </a:rPr>
              <a:t>. </a:t>
            </a:r>
            <a:r>
              <a:rPr lang="en-US" b="1" cap="all" dirty="0" err="1" smtClean="0">
                <a:solidFill>
                  <a:srgbClr val="0070C0"/>
                </a:solidFill>
              </a:rPr>
              <a:t>Anar</a:t>
            </a:r>
            <a:r>
              <a:rPr lang="en-US" b="1" cap="all" dirty="0" smtClean="0">
                <a:solidFill>
                  <a:srgbClr val="0070C0"/>
                </a:solidFill>
              </a:rPr>
              <a:t> </a:t>
            </a:r>
            <a:r>
              <a:rPr lang="ru-RU" b="1" cap="all" dirty="0" smtClean="0">
                <a:solidFill>
                  <a:srgbClr val="0070C0"/>
                </a:solidFill>
              </a:rPr>
              <a:t>17</a:t>
            </a:r>
            <a:r>
              <a:rPr lang="en-US" b="1" cap="all" dirty="0" smtClean="0">
                <a:solidFill>
                  <a:srgbClr val="0070C0"/>
                </a:solidFill>
              </a:rPr>
              <a:t>/5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aitkulovaJ@mail.com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2299" b="20428"/>
          <a:stretch/>
        </p:blipFill>
        <p:spPr>
          <a:xfrm>
            <a:off x="5033281" y="1007064"/>
            <a:ext cx="6286500" cy="42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4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/>
          <p:cNvSpPr>
            <a:spLocks noGrp="1"/>
          </p:cNvSpPr>
          <p:nvPr>
            <p:ph sz="half" idx="1"/>
          </p:nvPr>
        </p:nvSpPr>
        <p:spPr>
          <a:xfrm>
            <a:off x="483326" y="1449977"/>
            <a:ext cx="4560162" cy="4050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/>
              <a:t>  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World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Langusges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Cultures, Specialization "Foreign Language"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WORK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2006-2007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English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Faculty of World Languages and Cultures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 of the Secondary School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named after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Zh.Abdrasulova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of the International Educational Programs College (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3488" y="1271588"/>
            <a:ext cx="56578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9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23250" t="28517" r="22234" b="5893"/>
          <a:stretch/>
        </p:blipFill>
        <p:spPr bwMode="auto">
          <a:xfrm>
            <a:off x="0" y="0"/>
            <a:ext cx="6675121" cy="4545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1967" t="20533" r="22234" b="12167"/>
          <a:stretch/>
        </p:blipFill>
        <p:spPr bwMode="auto">
          <a:xfrm>
            <a:off x="4846320" y="2325188"/>
            <a:ext cx="7345681" cy="4532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871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9376" y="-849376"/>
            <a:ext cx="3761522" cy="54602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47751" y="-887476"/>
            <a:ext cx="3761521" cy="5536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6130" y="2765242"/>
            <a:ext cx="3168287" cy="50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7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1630" y="496386"/>
            <a:ext cx="4559300" cy="56954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2912" y="474614"/>
            <a:ext cx="4442372" cy="57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6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726511"/>
            <a:ext cx="10659650" cy="5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3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791</TotalTime>
  <Words>88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Osh State University  College of International Education Programs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40</cp:revision>
  <dcterms:created xsi:type="dcterms:W3CDTF">2022-11-25T09:39:30Z</dcterms:created>
  <dcterms:modified xsi:type="dcterms:W3CDTF">2022-12-05T05:59:27Z</dcterms:modified>
</cp:coreProperties>
</file>