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4" r:id="rId3"/>
    <p:sldId id="271" r:id="rId4"/>
    <p:sldId id="275" r:id="rId5"/>
    <p:sldId id="276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>
        <p:scale>
          <a:sx n="31" d="100"/>
          <a:sy n="31" d="100"/>
        </p:scale>
        <p:origin x="-69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46008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50" y="2557463"/>
            <a:ext cx="4471988" cy="9572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NURBEK KYZY ASALKAN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017" t="23099" r="72421" b="15874"/>
          <a:stretch/>
        </p:blipFill>
        <p:spPr bwMode="auto">
          <a:xfrm>
            <a:off x="5329238" y="849084"/>
            <a:ext cx="4467905" cy="5185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270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907177"/>
            <a:ext cx="6988629" cy="43238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brith: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11.03.2001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996501505437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Kasymbekova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e-mail.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asalkannurbekkyzy123@mail.com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5411910" y="1249135"/>
            <a:ext cx="5611101" cy="40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024743"/>
            <a:ext cx="4060510" cy="39331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EDUCATION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Faculty of world languages and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"International Education Programs"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590" y="1149532"/>
            <a:ext cx="5360897" cy="41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2609" t="20247" r="23035" b="12737"/>
          <a:stretch/>
        </p:blipFill>
        <p:spPr bwMode="auto">
          <a:xfrm>
            <a:off x="927462" y="705394"/>
            <a:ext cx="8543109" cy="5264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866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49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56</cp:revision>
  <dcterms:created xsi:type="dcterms:W3CDTF">2022-11-25T09:39:30Z</dcterms:created>
  <dcterms:modified xsi:type="dcterms:W3CDTF">2022-12-12T07:57:09Z</dcterms:modified>
</cp:coreProperties>
</file>