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4" r:id="rId3"/>
    <p:sldId id="271" r:id="rId4"/>
    <p:sldId id="275" r:id="rId5"/>
    <p:sldId id="276" r:id="rId6"/>
    <p:sldId id="26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>
        <p:scale>
          <a:sx n="47" d="100"/>
          <a:sy n="47" d="100"/>
        </p:scale>
        <p:origin x="-96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65973" y="2346008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57250" y="2557463"/>
            <a:ext cx="4471988" cy="9572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BAKYTBEK KYZY ALIYA</a:t>
            </a: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3148" t="23385" r="62961" b="15019"/>
          <a:stretch/>
        </p:blipFill>
        <p:spPr bwMode="auto">
          <a:xfrm>
            <a:off x="5451702" y="940526"/>
            <a:ext cx="3849052" cy="47973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270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14375" y="2100263"/>
            <a:ext cx="4343401" cy="365759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brith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13.04.2001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Telephones: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0704513363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Home: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Kulatova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26/60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bakytbekovaa13@gmail.com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4714877" y="1314448"/>
            <a:ext cx="5929311" cy="422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8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624" y="1928812"/>
            <a:ext cx="4271965" cy="4057651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EDUCATION</a:t>
            </a: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2018-2022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Bishkek State University </a:t>
            </a:r>
            <a:r>
              <a:rPr lang="en-US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K.Karasaeva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tutor at an educational center in Bishkek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00589" y="1025027"/>
            <a:ext cx="5553753" cy="434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1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18439" t="21388" r="20150" b="5609"/>
          <a:stretch/>
        </p:blipFill>
        <p:spPr bwMode="auto">
          <a:xfrm>
            <a:off x="522515" y="483325"/>
            <a:ext cx="8804366" cy="57084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2423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837</TotalTime>
  <Words>42</Words>
  <Application>Microsoft Office PowerPoint</Application>
  <PresentationFormat>Произвольный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user</cp:lastModifiedBy>
  <cp:revision>53</cp:revision>
  <dcterms:created xsi:type="dcterms:W3CDTF">2022-11-25T09:39:30Z</dcterms:created>
  <dcterms:modified xsi:type="dcterms:W3CDTF">2022-12-12T07:57:31Z</dcterms:modified>
</cp:coreProperties>
</file>