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4" r:id="rId3"/>
    <p:sldId id="271" r:id="rId4"/>
    <p:sldId id="275" r:id="rId5"/>
    <p:sldId id="27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02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46008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2557463"/>
            <a:ext cx="4471988" cy="957262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ASKARBEKOVA SAGYNGUL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ASKARBEKOVNA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2026" t="21102" r="61999" b="16445"/>
          <a:stretch/>
        </p:blipFill>
        <p:spPr bwMode="auto">
          <a:xfrm>
            <a:off x="5095875" y="828674"/>
            <a:ext cx="4491038" cy="5000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627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2938" y="2085975"/>
            <a:ext cx="4300537" cy="345757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23.06.1999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+996707138677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</a:t>
            </a:r>
            <a:r>
              <a:rPr lang="en-US" dirty="0"/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Djim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12\26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askarbekova231@icloud.com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714877" y="1314448"/>
            <a:ext cx="5929311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5775" y="1085853"/>
            <a:ext cx="4214815" cy="487203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EDUCATION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 The Faculty of World Language and Cultures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University, (Master degree) The Faculty of World Language and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WORK EXPERIENCE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&lt; Oxford Academy &gt;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teacher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"International Education Programs" 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90" y="1085852"/>
            <a:ext cx="5772149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48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t="20533" r="45323" b="15019"/>
          <a:stretch/>
        </p:blipFill>
        <p:spPr bwMode="auto">
          <a:xfrm>
            <a:off x="2" y="1"/>
            <a:ext cx="7129462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1806" t="21673" r="23356" b="14449"/>
          <a:stretch/>
        </p:blipFill>
        <p:spPr bwMode="auto">
          <a:xfrm>
            <a:off x="5891213" y="2600325"/>
            <a:ext cx="6300787" cy="4257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2866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847</TotalTime>
  <Words>82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Osh State University  College of International Education Programs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53</cp:revision>
  <dcterms:created xsi:type="dcterms:W3CDTF">2022-11-25T09:39:30Z</dcterms:created>
  <dcterms:modified xsi:type="dcterms:W3CDTF">2022-12-13T04:14:36Z</dcterms:modified>
</cp:coreProperties>
</file>