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02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70909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6389" y="2390503"/>
            <a:ext cx="5172891" cy="15936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GULAZYK BEKMAMATOVA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110" t="20533" r="53982" b="13878"/>
          <a:stretch/>
        </p:blipFill>
        <p:spPr bwMode="auto">
          <a:xfrm>
            <a:off x="5042263" y="901337"/>
            <a:ext cx="4728754" cy="5199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442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471" y="1954530"/>
            <a:ext cx="4583430" cy="25603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birth: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05.13.1999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0702873565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address: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Alieva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113/15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e-mail:bekmamatovagulazyk@gmail.com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914901" y="1395481"/>
            <a:ext cx="6060804" cy="3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1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94360" y="1040130"/>
            <a:ext cx="4160520" cy="61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 The Faculty of World Languages and Culture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(Master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Degree) The Faculty of World Languages and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teacher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shool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-gymnasium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17.U.Gagarin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Labaratory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Assesment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880" y="1283018"/>
            <a:ext cx="5287031" cy="39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7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1487" t="20818" r="22714" b="12737"/>
          <a:stretch/>
        </p:blipFill>
        <p:spPr bwMode="auto">
          <a:xfrm>
            <a:off x="0" y="1"/>
            <a:ext cx="7367451" cy="4271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9754" t="20532" r="24679" b="13023"/>
          <a:stretch/>
        </p:blipFill>
        <p:spPr bwMode="auto">
          <a:xfrm>
            <a:off x="4976949" y="2455817"/>
            <a:ext cx="7215051" cy="4402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3122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989" y="419100"/>
            <a:ext cx="8222389" cy="58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0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2811</TotalTime>
  <Words>68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Osh State University  College of International Education Programs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58</cp:revision>
  <dcterms:created xsi:type="dcterms:W3CDTF">2022-11-25T09:39:30Z</dcterms:created>
  <dcterms:modified xsi:type="dcterms:W3CDTF">2022-12-13T04:26:24Z</dcterms:modified>
</cp:coreProperties>
</file>