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74" r:id="rId3"/>
    <p:sldId id="271" r:id="rId4"/>
    <p:sldId id="275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982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102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23888"/>
            <a:ext cx="890957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Osh State </a:t>
            </a:r>
            <a:r>
              <a:rPr lang="en-US" b="1" dirty="0" smtClean="0"/>
              <a:t>University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College of International Education Programs</a:t>
            </a:r>
            <a:br>
              <a:rPr lang="en-US" b="1" dirty="0"/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65973" y="2346008"/>
            <a:ext cx="6532297" cy="385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852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57250" y="2557463"/>
            <a:ext cx="4471988" cy="95726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IMAR KYZY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GULDANA</a:t>
            </a:r>
            <a:endParaRPr lang="ru-RU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TEACHER</a:t>
            </a:r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8979" t="26236" r="60235" b="20152"/>
          <a:stretch/>
        </p:blipFill>
        <p:spPr bwMode="auto">
          <a:xfrm>
            <a:off x="4929188" y="1038225"/>
            <a:ext cx="4843462" cy="47482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762709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4375" y="2100263"/>
            <a:ext cx="4343401" cy="365759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brith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17.02.1997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Citizenship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Kyrgyzstan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Nationality: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kyrgyz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Telephones: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996707138677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Osh/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Zhapalak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/Tashieva20</a:t>
            </a: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guldan.97kg@gmail.com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5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/>
          <a:srcRect t="22299" b="20428"/>
          <a:stretch/>
        </p:blipFill>
        <p:spPr>
          <a:xfrm>
            <a:off x="4714877" y="1314448"/>
            <a:ext cx="5929311" cy="422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29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8624" y="1928812"/>
            <a:ext cx="4271965" cy="4057651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EDUCATION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- 2019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OshSU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Faculty of World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Langusges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EXPERIENCE</a:t>
            </a:r>
          </a:p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2020- 2021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teacher 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OshSU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IMF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OshSU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CIEP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00590" y="985839"/>
            <a:ext cx="5772149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484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718" y="726511"/>
            <a:ext cx="10659650" cy="529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057313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827</TotalTime>
  <Words>49</Words>
  <Application>Microsoft Office PowerPoint</Application>
  <PresentationFormat>Произвольный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Osh State University  College of International Education Programs 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50</cp:revision>
  <dcterms:created xsi:type="dcterms:W3CDTF">2022-11-25T09:39:30Z</dcterms:created>
  <dcterms:modified xsi:type="dcterms:W3CDTF">2022-12-13T04:36:08Z</dcterms:modified>
</cp:coreProperties>
</file>