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72" r:id="rId3"/>
    <p:sldId id="273" r:id="rId4"/>
    <p:sldId id="274" r:id="rId5"/>
    <p:sldId id="275" r:id="rId6"/>
    <p:sldId id="276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23888"/>
            <a:ext cx="8909579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Osh State </a:t>
            </a:r>
            <a:r>
              <a:rPr lang="en-US" b="1" dirty="0" smtClean="0"/>
              <a:t>University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College of International Education Programs</a:t>
            </a:r>
            <a:br>
              <a:rPr lang="en-US" b="1" dirty="0"/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09219" y="2385197"/>
            <a:ext cx="6532297" cy="385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ISANOVA ELMIRA </a:t>
            </a:r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MAMATKADYROVNA</a:t>
            </a:r>
            <a:endParaRPr lang="ru-RU" sz="24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TEACHER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68947" t="29087" r="9887" b="21578"/>
          <a:stretch/>
        </p:blipFill>
        <p:spPr bwMode="auto">
          <a:xfrm>
            <a:off x="4861369" y="685800"/>
            <a:ext cx="4411219" cy="5143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4269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1528762"/>
            <a:ext cx="4914900" cy="27860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Date of birth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/>
              <a:t> 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10.11.1992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Citizenship :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Kyrgyzstan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Nationality: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kyrgyz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Telephones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/>
              <a:t>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996703420042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address: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city 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Konur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Jaz street 87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en-US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salimsalihsalman@gmail.com</a:t>
            </a:r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/>
          <a:srcRect t="22299" b="20428"/>
          <a:stretch/>
        </p:blipFill>
        <p:spPr>
          <a:xfrm>
            <a:off x="4943474" y="957263"/>
            <a:ext cx="6172202" cy="401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02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585788" y="1600200"/>
            <a:ext cx="4457700" cy="4596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2009-201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OshKUU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world languages and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</a:t>
            </a:r>
            <a:endParaRPr lang="ru-RU" sz="20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 EXPERIENCE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2014-2019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Osh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Alymkulov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secondary school 2019-2022 </a:t>
            </a:r>
            <a:r>
              <a:rPr lang="en-US" sz="2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OshSU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COIEP English teacher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en-US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043488" y="1271588"/>
            <a:ext cx="565785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711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 rotWithShape="1">
          <a:blip r:embed="rId2"/>
          <a:srcRect l="33031" t="21388" r="12453" b="13023"/>
          <a:stretch/>
        </p:blipFill>
        <p:spPr bwMode="auto">
          <a:xfrm>
            <a:off x="528639" y="414337"/>
            <a:ext cx="9043986" cy="59436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3122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4989" y="-724989"/>
            <a:ext cx="3840480" cy="52904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38174" y="-443049"/>
            <a:ext cx="3431143" cy="47265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12597" y="2909717"/>
            <a:ext cx="3321303" cy="457526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44472" y="3149098"/>
            <a:ext cx="3054889" cy="436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722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18" y="726511"/>
            <a:ext cx="10659650" cy="529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7313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769</TotalTime>
  <Words>58</Words>
  <Application>Microsoft Office PowerPoint</Application>
  <PresentationFormat>Широкоэкранный</PresentationFormat>
  <Paragraphs>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Times New Roman</vt:lpstr>
      <vt:lpstr>Trebuchet MS</vt:lpstr>
      <vt:lpstr>Wingdings 3</vt:lpstr>
      <vt:lpstr>Аспект</vt:lpstr>
      <vt:lpstr>Osh State University  College of International Education Programs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39</cp:revision>
  <dcterms:created xsi:type="dcterms:W3CDTF">2022-11-25T09:39:30Z</dcterms:created>
  <dcterms:modified xsi:type="dcterms:W3CDTF">2022-12-03T11:02:35Z</dcterms:modified>
</cp:coreProperties>
</file>