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8288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621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43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71580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690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519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6348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882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873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8754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216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661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1915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025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023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491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244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948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2702F6-5E23-B04D-BA78-D07EA7730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3481" y="1122362"/>
            <a:ext cx="9144000" cy="3887541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rgbClr val="FF0000"/>
                </a:solidFill>
              </a:rPr>
              <a:t>Advantages  and  disadvantages of  online</a:t>
            </a:r>
            <a:r>
              <a:rPr lang="ru-RU">
                <a:solidFill>
                  <a:srgbClr val="FF0000"/>
                </a:solidFill>
              </a:rPr>
              <a:t> </a:t>
            </a:r>
            <a:r>
              <a:rPr lang="ru-RU" b="1">
                <a:solidFill>
                  <a:srgbClr val="FF0000"/>
                </a:solidFill>
              </a:rPr>
              <a:t>teaching(during </a:t>
            </a:r>
            <a:br>
              <a:rPr lang="ru-RU" b="1">
                <a:solidFill>
                  <a:srgbClr val="FF0000"/>
                </a:solidFill>
              </a:rPr>
            </a:br>
            <a:r>
              <a:rPr lang="ru-RU" b="1">
                <a:solidFill>
                  <a:srgbClr val="FF0000"/>
                </a:solidFill>
              </a:rPr>
              <a:t>your  practice)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3165F16-A67B-674E-B524-3B9930C5C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908711" y="3933454"/>
            <a:ext cx="9144000" cy="215289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5048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1E38B5-27A4-1446-99F2-76B41BB3A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      Advantages: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8F4EEE-79C0-F14E-83A4-2CEE4D7B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/>
              <a:t>Time  saving</a:t>
            </a:r>
          </a:p>
          <a:p>
            <a:r>
              <a:rPr lang="ru-RU" b="1"/>
              <a:t>Money  saving</a:t>
            </a:r>
          </a:p>
          <a:p>
            <a:r>
              <a:rPr lang="ru-RU" b="1"/>
              <a:t>Flexibility</a:t>
            </a:r>
          </a:p>
          <a:p>
            <a:r>
              <a:rPr lang="ru-RU" b="1"/>
              <a:t>Easily  accessible</a:t>
            </a:r>
          </a:p>
          <a:p>
            <a:r>
              <a:rPr lang="ru-RU" b="1"/>
              <a:t>Promoting  computer  skills</a:t>
            </a:r>
          </a:p>
        </p:txBody>
      </p:sp>
    </p:spTree>
    <p:extLst>
      <p:ext uri="{BB962C8B-B14F-4D97-AF65-F5344CB8AC3E}">
        <p14:creationId xmlns:p14="http://schemas.microsoft.com/office/powerpoint/2010/main" val="79539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D1E1F-1BA7-4146-A0AA-0A1124EBE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836" y="-500784"/>
            <a:ext cx="10515600" cy="2158381"/>
          </a:xfrm>
        </p:spPr>
        <p:txBody>
          <a:bodyPr/>
          <a:lstStyle/>
          <a:p>
            <a:r>
              <a:rPr lang="en-US" b="1">
                <a:solidFill>
                  <a:srgbClr val="00B050"/>
                </a:solidFill>
              </a:rPr>
              <a:t>              </a:t>
            </a:r>
            <a:r>
              <a:rPr lang="ru-RU" sz="6600" b="1">
                <a:solidFill>
                  <a:srgbClr val="00B050"/>
                </a:solidFill>
              </a:rPr>
              <a:t>Time  saving: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3BB282-81ED-A940-B099-526E8AB29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/>
              <a:t>You don’t have to travel to Lon</a:t>
            </a:r>
            <a:r>
              <a:rPr lang="en-US" sz="7200"/>
              <a:t>g</a:t>
            </a:r>
            <a:r>
              <a:rPr lang="ru-RU" sz="7200"/>
              <a:t> distance for </a:t>
            </a:r>
            <a:r>
              <a:rPr lang="en-US" sz="7200"/>
              <a:t>a classroom  study,</a:t>
            </a:r>
            <a:r>
              <a:rPr lang="ru-RU" sz="7200"/>
              <a:t> it Comes to you </a:t>
            </a:r>
            <a:r>
              <a:rPr lang="en-US" sz="7200"/>
              <a:t>in a virtual  form</a:t>
            </a:r>
            <a:endParaRPr lang="ru-RU" sz="7200"/>
          </a:p>
        </p:txBody>
      </p:sp>
    </p:spTree>
    <p:extLst>
      <p:ext uri="{BB962C8B-B14F-4D97-AF65-F5344CB8AC3E}">
        <p14:creationId xmlns:p14="http://schemas.microsoft.com/office/powerpoint/2010/main" val="157806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89137-E8DA-C141-A5AC-8156326E9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460" y="377495"/>
            <a:ext cx="10515600" cy="1325563"/>
          </a:xfrm>
        </p:spPr>
        <p:txBody>
          <a:bodyPr/>
          <a:lstStyle/>
          <a:p>
            <a:r>
              <a:rPr lang="en-US"/>
              <a:t>       </a:t>
            </a:r>
            <a:r>
              <a:rPr lang="en-US" sz="6600" b="1">
                <a:solidFill>
                  <a:srgbClr val="00B050"/>
                </a:solidFill>
              </a:rPr>
              <a:t>Money  saving:</a:t>
            </a:r>
            <a:endParaRPr lang="ru-RU" sz="6600" b="1">
              <a:solidFill>
                <a:srgbClr val="00B05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3174E-C140-F34A-8E89-C73453682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/>
              <a:t>You  can  save   travel cost  and other  admission  costs</a:t>
            </a:r>
            <a:endParaRPr lang="ru-RU" sz="7200"/>
          </a:p>
        </p:txBody>
      </p:sp>
    </p:spTree>
    <p:extLst>
      <p:ext uri="{BB962C8B-B14F-4D97-AF65-F5344CB8AC3E}">
        <p14:creationId xmlns:p14="http://schemas.microsoft.com/office/powerpoint/2010/main" val="14901328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58DD8-BD3B-BE40-AA74-D9FA6EDF0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830" y="352755"/>
            <a:ext cx="10515600" cy="1325563"/>
          </a:xfrm>
        </p:spPr>
        <p:txBody>
          <a:bodyPr/>
          <a:lstStyle/>
          <a:p>
            <a:r>
              <a:rPr lang="en-US"/>
              <a:t>                   </a:t>
            </a:r>
            <a:r>
              <a:rPr lang="en-US" sz="6600">
                <a:solidFill>
                  <a:srgbClr val="00B050"/>
                </a:solidFill>
              </a:rPr>
              <a:t>Flexibility:</a:t>
            </a:r>
            <a:endParaRPr lang="ru-RU" sz="6600">
              <a:solidFill>
                <a:srgbClr val="00B05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237F8D-7639-1B48-A533-E907B3B9A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944" y="1868920"/>
            <a:ext cx="10515600" cy="4351338"/>
          </a:xfrm>
        </p:spPr>
        <p:txBody>
          <a:bodyPr>
            <a:noAutofit/>
          </a:bodyPr>
          <a:lstStyle/>
          <a:p>
            <a:r>
              <a:rPr lang="en-US" sz="6000"/>
              <a:t>No time restrictions  are  there.  You can  teach  whenever  you want , wherever you want  just  by having  internet  facility  available</a:t>
            </a:r>
            <a:endParaRPr lang="ru-RU" sz="6000"/>
          </a:p>
        </p:txBody>
      </p:sp>
    </p:spTree>
    <p:extLst>
      <p:ext uri="{BB962C8B-B14F-4D97-AF65-F5344CB8AC3E}">
        <p14:creationId xmlns:p14="http://schemas.microsoft.com/office/powerpoint/2010/main" val="5619269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653E20-E365-E74A-8AB7-F0CDF5CFD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421" y="439346"/>
            <a:ext cx="10515600" cy="1325563"/>
          </a:xfrm>
        </p:spPr>
        <p:txBody>
          <a:bodyPr/>
          <a:lstStyle/>
          <a:p>
            <a:r>
              <a:rPr lang="en-US"/>
              <a:t>     </a:t>
            </a:r>
            <a:r>
              <a:rPr lang="en-US" sz="6600">
                <a:solidFill>
                  <a:srgbClr val="00B050"/>
                </a:solidFill>
              </a:rPr>
              <a:t>   Easily  accessible</a:t>
            </a:r>
            <a:r>
              <a:rPr lang="en-US"/>
              <a:t>: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BACEAD-0CD3-5E41-ADD5-5D8E7EC4E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905" y="1837995"/>
            <a:ext cx="10515600" cy="4351338"/>
          </a:xfrm>
        </p:spPr>
        <p:txBody>
          <a:bodyPr>
            <a:normAutofit/>
          </a:bodyPr>
          <a:lstStyle/>
          <a:p>
            <a:r>
              <a:rPr lang="en-US" sz="7200"/>
              <a:t>It  gives you  the opportunity  to teach   while being at home</a:t>
            </a:r>
            <a:endParaRPr lang="ru-RU" sz="7200"/>
          </a:p>
        </p:txBody>
      </p:sp>
    </p:spTree>
    <p:extLst>
      <p:ext uri="{BB962C8B-B14F-4D97-AF65-F5344CB8AC3E}">
        <p14:creationId xmlns:p14="http://schemas.microsoft.com/office/powerpoint/2010/main" val="25557717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4340A-B366-9C40-9962-6022E637F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60663" y="779524"/>
            <a:ext cx="10515600" cy="1325563"/>
          </a:xfrm>
        </p:spPr>
        <p:txBody>
          <a:bodyPr/>
          <a:lstStyle/>
          <a:p>
            <a:r>
              <a:rPr lang="en-US" sz="6600">
                <a:solidFill>
                  <a:srgbClr val="00B050"/>
                </a:solidFill>
              </a:rPr>
              <a:t>    Promoting   computer  skills</a:t>
            </a:r>
            <a:r>
              <a:rPr lang="en-US">
                <a:solidFill>
                  <a:srgbClr val="00B050"/>
                </a:solidFill>
              </a:rPr>
              <a:t>:</a:t>
            </a:r>
            <a:endParaRPr lang="ru-RU">
              <a:solidFill>
                <a:srgbClr val="00B05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28AFE5-FABC-474F-A458-754DFA2A7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/>
              <a:t>You have  to learn how to make  a video lesson,</a:t>
            </a:r>
          </a:p>
          <a:p>
            <a:r>
              <a:rPr lang="en-US" sz="5400"/>
              <a:t>How to use  zoom  and other apps</a:t>
            </a:r>
          </a:p>
          <a:p>
            <a:r>
              <a:rPr lang="en-US" sz="5400"/>
              <a:t>You learn to  create  online  tests</a:t>
            </a:r>
            <a:endParaRPr lang="ru-RU" sz="5400"/>
          </a:p>
        </p:txBody>
      </p:sp>
    </p:spTree>
    <p:extLst>
      <p:ext uri="{BB962C8B-B14F-4D97-AF65-F5344CB8AC3E}">
        <p14:creationId xmlns:p14="http://schemas.microsoft.com/office/powerpoint/2010/main" val="24103790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2E9157-81E3-A241-AF82-8E0B8435E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15159E-9A63-0A40-B97E-71838FC88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>
                <a:solidFill>
                  <a:srgbClr val="FF0000"/>
                </a:solidFill>
              </a:rPr>
              <a:t>Disadvantages</a:t>
            </a:r>
            <a:r>
              <a:rPr lang="en-US"/>
              <a:t>: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094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EC5873-9496-2A49-A428-04D549BB2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B5A621-E17F-0340-988F-5328FE0EE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31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/>
              <a:t>Lack of  personal community  and connection</a:t>
            </a:r>
          </a:p>
          <a:p>
            <a:r>
              <a:rPr lang="en-US" sz="4000"/>
              <a:t>Low  motivation  </a:t>
            </a:r>
          </a:p>
          <a:p>
            <a:r>
              <a:rPr lang="en-US" sz="4000"/>
              <a:t>Slow  internet connection</a:t>
            </a:r>
          </a:p>
          <a:p>
            <a:r>
              <a:rPr lang="en-US" sz="4000"/>
              <a:t>Lab work  is difficult  to stimulate in a virtual classroom</a:t>
            </a:r>
          </a:p>
          <a:p>
            <a:r>
              <a:rPr lang="en-US" sz="4000"/>
              <a:t>Underitilized  talents and  facilities</a:t>
            </a:r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val="14483934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9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След самолета</vt:lpstr>
      <vt:lpstr>Advantages  and  disadvantages of  online teaching(during  your  practice)</vt:lpstr>
      <vt:lpstr>      Advantages:</vt:lpstr>
      <vt:lpstr>              Time  saving:</vt:lpstr>
      <vt:lpstr>       Money  saving:</vt:lpstr>
      <vt:lpstr>                   Flexibility:</vt:lpstr>
      <vt:lpstr>        Easily  accessible:</vt:lpstr>
      <vt:lpstr>    Promoting   computer  skills: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Advantages  and  disadvantages of  online teaching(during  your</dc:title>
  <dc:creator>Неизвестный пользователь</dc:creator>
  <cp:lastModifiedBy>Неизвестный пользователь</cp:lastModifiedBy>
  <cp:revision>6</cp:revision>
  <dcterms:created xsi:type="dcterms:W3CDTF">2020-12-16T17:11:34Z</dcterms:created>
  <dcterms:modified xsi:type="dcterms:W3CDTF">2020-12-16T18:02:46Z</dcterms:modified>
</cp:coreProperties>
</file>