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5822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профессионально-базовой  практики</a:t>
            </a:r>
            <a:br>
              <a:rPr lang="ky-K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428596" y="1142984"/>
            <a:ext cx="7786742" cy="44958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профессионально-базовой  практики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 ходе  прохождения профессионально-профильной  практики студент  достигнет следующих  результатов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357167"/>
          <a:ext cx="8286808" cy="5392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343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Код РО ООП  и его формулировка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Компетенции ООП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71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РО6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-организует урочную, внеурочную и самостоятельную работу учащихся начальных классов и осуществляет педагогическую деятельности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ОК5 -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умеет работать в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команде эффективно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общаться с коллегами, администрацией школы;</a:t>
                      </a:r>
                    </a:p>
                    <a:p>
                      <a:pPr marL="359410" indent="-179705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8293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ОК- 8 быть готовым к организационно-управленческой работе с младшими школьниками</a:t>
                      </a:r>
                    </a:p>
                    <a:p>
                      <a:pPr marL="359410" indent="-179705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8293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ПК 10- умеет организовывать и проводить различные мероприятия;</a:t>
                      </a:r>
                    </a:p>
                    <a:p>
                      <a:pPr marL="359410" indent="-179705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8293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ПК8 - умеет проводить внеклассные мероприятия и работу с родителями по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иностранномуязыку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 16- умеет самостоятельно определять задачи профессионального и личностного развития, заниматься самообразованием уметь  оформлять педагогические разработки в виде отчетов, рефератов,  и  выступлений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05"/>
          <a:ext cx="8286808" cy="535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5357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РО-4  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Применяет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новые методы и технологии обучения младших школьников,  умеет анализировать урок.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29300" algn="l"/>
                        </a:tabLs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59410" indent="-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293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 3 - уметь определять цели,  задачи обучения иностранному языку и планировать  уроки;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293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 5-  умеет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анализировать  уроки иностранного языка;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293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 6- у</a:t>
                      </a:r>
                      <a:r>
                        <a:rPr lang="ky-KG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меет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использовать новые методы и технологии обучения иностранному языку;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293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 12- Работа с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учебно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–методической документацией и другими нормативно-правовыми документами. Выбирать учебно-методический комплект,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разрабатывать учебно-методические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материалы(календарно- тематические  планы)на основе образовательного стандарта и учебных программ;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ПК-10-уметь организовывать и проводить различные мероприятия;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42918"/>
          <a:ext cx="8286808" cy="4960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4960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РО-2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Определяет, использует, анализирует  психолого-педагогические и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этические знания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для достижения поставленных целей обучения и воспитания младших школьников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59410" indent="-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293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 1 – умеет организовать собственную деятельность, выбирать методы и способы выполнения профессиональных задач, оценивать их эффективность и качество;</a:t>
                      </a:r>
                    </a:p>
                    <a:p>
                      <a:pPr marL="359410" indent="-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293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 2 – решает проблемы, принимать решения в стандартных и нестандартных ситуациях, проявлять инициативу и ответственность;</a:t>
                      </a:r>
                    </a:p>
                    <a:p>
                      <a:pPr marL="359410" indent="-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293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 7- готов  соблюдать педагогическую этику (культуру, такт)</a:t>
                      </a:r>
                    </a:p>
                    <a:p>
                      <a:pPr marL="359410" indent="-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293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ДК- 9-владеет основными средствами и методами педагогического общения;</a:t>
                      </a:r>
                    </a:p>
                    <a:p>
                      <a:pPr marL="359410" indent="-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2930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ДК -11 знает психологические основы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236</Words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Результаты   профессионально-базовой  практики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2022-04-14T08:09:12Z</dcterms:created>
  <dcterms:modified xsi:type="dcterms:W3CDTF">2022-12-15T10:46:20Z</dcterms:modified>
</cp:coreProperties>
</file>