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1" u="heavy">
                <a:solidFill>
                  <a:srgbClr val="0915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1" u="heavy">
                <a:solidFill>
                  <a:srgbClr val="0915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2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67040" y="1504995"/>
            <a:ext cx="610235" cy="891540"/>
          </a:xfrm>
          <a:custGeom>
            <a:avLst/>
            <a:gdLst/>
            <a:ahLst/>
            <a:cxnLst/>
            <a:rect l="l" t="t" r="r" b="b"/>
            <a:pathLst>
              <a:path w="610234" h="891539">
                <a:moveTo>
                  <a:pt x="225563" y="0"/>
                </a:moveTo>
                <a:lnTo>
                  <a:pt x="180593" y="7620"/>
                </a:lnTo>
                <a:lnTo>
                  <a:pt x="112317" y="30479"/>
                </a:lnTo>
                <a:lnTo>
                  <a:pt x="59896" y="53339"/>
                </a:lnTo>
                <a:lnTo>
                  <a:pt x="14737" y="83819"/>
                </a:lnTo>
                <a:lnTo>
                  <a:pt x="0" y="119379"/>
                </a:lnTo>
                <a:lnTo>
                  <a:pt x="843" y="135889"/>
                </a:lnTo>
                <a:lnTo>
                  <a:pt x="4841" y="152400"/>
                </a:lnTo>
                <a:lnTo>
                  <a:pt x="10769" y="168910"/>
                </a:lnTo>
                <a:lnTo>
                  <a:pt x="17399" y="184150"/>
                </a:lnTo>
                <a:lnTo>
                  <a:pt x="25933" y="204469"/>
                </a:lnTo>
                <a:lnTo>
                  <a:pt x="34718" y="226060"/>
                </a:lnTo>
                <a:lnTo>
                  <a:pt x="44813" y="246379"/>
                </a:lnTo>
                <a:lnTo>
                  <a:pt x="57276" y="262889"/>
                </a:lnTo>
                <a:lnTo>
                  <a:pt x="59054" y="265429"/>
                </a:lnTo>
                <a:lnTo>
                  <a:pt x="62356" y="265429"/>
                </a:lnTo>
                <a:lnTo>
                  <a:pt x="63626" y="266700"/>
                </a:lnTo>
                <a:lnTo>
                  <a:pt x="69036" y="270510"/>
                </a:lnTo>
                <a:lnTo>
                  <a:pt x="74707" y="273050"/>
                </a:lnTo>
                <a:lnTo>
                  <a:pt x="80807" y="275589"/>
                </a:lnTo>
                <a:lnTo>
                  <a:pt x="87502" y="278129"/>
                </a:lnTo>
                <a:lnTo>
                  <a:pt x="87122" y="299719"/>
                </a:lnTo>
                <a:lnTo>
                  <a:pt x="81359" y="340360"/>
                </a:lnTo>
                <a:lnTo>
                  <a:pt x="60420" y="384810"/>
                </a:lnTo>
                <a:lnTo>
                  <a:pt x="53510" y="394969"/>
                </a:lnTo>
                <a:lnTo>
                  <a:pt x="47243" y="406400"/>
                </a:lnTo>
                <a:lnTo>
                  <a:pt x="39679" y="430529"/>
                </a:lnTo>
                <a:lnTo>
                  <a:pt x="37782" y="453389"/>
                </a:lnTo>
                <a:lnTo>
                  <a:pt x="39885" y="477519"/>
                </a:lnTo>
                <a:lnTo>
                  <a:pt x="58417" y="553719"/>
                </a:lnTo>
                <a:lnTo>
                  <a:pt x="75590" y="601979"/>
                </a:lnTo>
                <a:lnTo>
                  <a:pt x="94754" y="651509"/>
                </a:lnTo>
                <a:lnTo>
                  <a:pt x="114820" y="699769"/>
                </a:lnTo>
                <a:lnTo>
                  <a:pt x="134700" y="748029"/>
                </a:lnTo>
                <a:lnTo>
                  <a:pt x="153304" y="797559"/>
                </a:lnTo>
                <a:lnTo>
                  <a:pt x="169544" y="847089"/>
                </a:lnTo>
                <a:lnTo>
                  <a:pt x="168782" y="848359"/>
                </a:lnTo>
                <a:lnTo>
                  <a:pt x="169290" y="849629"/>
                </a:lnTo>
                <a:lnTo>
                  <a:pt x="171195" y="852169"/>
                </a:lnTo>
                <a:lnTo>
                  <a:pt x="175386" y="855979"/>
                </a:lnTo>
                <a:lnTo>
                  <a:pt x="179324" y="857250"/>
                </a:lnTo>
                <a:lnTo>
                  <a:pt x="216998" y="877569"/>
                </a:lnTo>
                <a:lnTo>
                  <a:pt x="259768" y="889000"/>
                </a:lnTo>
                <a:lnTo>
                  <a:pt x="305812" y="891539"/>
                </a:lnTo>
                <a:lnTo>
                  <a:pt x="353307" y="887729"/>
                </a:lnTo>
                <a:lnTo>
                  <a:pt x="400430" y="877569"/>
                </a:lnTo>
                <a:lnTo>
                  <a:pt x="435919" y="864869"/>
                </a:lnTo>
                <a:lnTo>
                  <a:pt x="282606" y="864869"/>
                </a:lnTo>
                <a:lnTo>
                  <a:pt x="239474" y="861059"/>
                </a:lnTo>
                <a:lnTo>
                  <a:pt x="197484" y="849629"/>
                </a:lnTo>
                <a:lnTo>
                  <a:pt x="198247" y="848359"/>
                </a:lnTo>
                <a:lnTo>
                  <a:pt x="197357" y="844550"/>
                </a:lnTo>
                <a:lnTo>
                  <a:pt x="196723" y="843279"/>
                </a:lnTo>
                <a:lnTo>
                  <a:pt x="190785" y="822959"/>
                </a:lnTo>
                <a:lnTo>
                  <a:pt x="184562" y="803909"/>
                </a:lnTo>
                <a:lnTo>
                  <a:pt x="178006" y="783589"/>
                </a:lnTo>
                <a:lnTo>
                  <a:pt x="171068" y="764539"/>
                </a:lnTo>
                <a:lnTo>
                  <a:pt x="363037" y="764539"/>
                </a:lnTo>
                <a:lnTo>
                  <a:pt x="370883" y="762000"/>
                </a:lnTo>
                <a:lnTo>
                  <a:pt x="378713" y="758189"/>
                </a:lnTo>
                <a:lnTo>
                  <a:pt x="384486" y="755650"/>
                </a:lnTo>
                <a:lnTo>
                  <a:pt x="251698" y="755650"/>
                </a:lnTo>
                <a:lnTo>
                  <a:pt x="206928" y="751839"/>
                </a:lnTo>
                <a:lnTo>
                  <a:pt x="162051" y="740409"/>
                </a:lnTo>
                <a:lnTo>
                  <a:pt x="143743" y="694689"/>
                </a:lnTo>
                <a:lnTo>
                  <a:pt x="125039" y="647700"/>
                </a:lnTo>
                <a:lnTo>
                  <a:pt x="107005" y="601979"/>
                </a:lnTo>
                <a:lnTo>
                  <a:pt x="90708" y="554989"/>
                </a:lnTo>
                <a:lnTo>
                  <a:pt x="77215" y="508000"/>
                </a:lnTo>
                <a:lnTo>
                  <a:pt x="250262" y="508000"/>
                </a:lnTo>
                <a:lnTo>
                  <a:pt x="264270" y="502919"/>
                </a:lnTo>
                <a:lnTo>
                  <a:pt x="147415" y="502919"/>
                </a:lnTo>
                <a:lnTo>
                  <a:pt x="109112" y="500379"/>
                </a:lnTo>
                <a:lnTo>
                  <a:pt x="73025" y="488950"/>
                </a:lnTo>
                <a:lnTo>
                  <a:pt x="71881" y="485139"/>
                </a:lnTo>
                <a:lnTo>
                  <a:pt x="69897" y="441959"/>
                </a:lnTo>
                <a:lnTo>
                  <a:pt x="80009" y="408939"/>
                </a:lnTo>
                <a:lnTo>
                  <a:pt x="95742" y="377189"/>
                </a:lnTo>
                <a:lnTo>
                  <a:pt x="110616" y="339089"/>
                </a:lnTo>
                <a:lnTo>
                  <a:pt x="114675" y="323850"/>
                </a:lnTo>
                <a:lnTo>
                  <a:pt x="116125" y="308610"/>
                </a:lnTo>
                <a:lnTo>
                  <a:pt x="114313" y="293369"/>
                </a:lnTo>
                <a:lnTo>
                  <a:pt x="108584" y="279400"/>
                </a:lnTo>
                <a:lnTo>
                  <a:pt x="125638" y="279400"/>
                </a:lnTo>
                <a:lnTo>
                  <a:pt x="143097" y="276860"/>
                </a:lnTo>
                <a:lnTo>
                  <a:pt x="177037" y="269239"/>
                </a:lnTo>
                <a:lnTo>
                  <a:pt x="184150" y="266700"/>
                </a:lnTo>
                <a:lnTo>
                  <a:pt x="191007" y="265429"/>
                </a:lnTo>
                <a:lnTo>
                  <a:pt x="197103" y="262889"/>
                </a:lnTo>
                <a:lnTo>
                  <a:pt x="226144" y="250189"/>
                </a:lnTo>
                <a:lnTo>
                  <a:pt x="98786" y="250189"/>
                </a:lnTo>
                <a:lnTo>
                  <a:pt x="79982" y="247650"/>
                </a:lnTo>
                <a:lnTo>
                  <a:pt x="70103" y="247650"/>
                </a:lnTo>
                <a:lnTo>
                  <a:pt x="64307" y="231139"/>
                </a:lnTo>
                <a:lnTo>
                  <a:pt x="56975" y="214629"/>
                </a:lnTo>
                <a:lnTo>
                  <a:pt x="48904" y="198119"/>
                </a:lnTo>
                <a:lnTo>
                  <a:pt x="40893" y="182879"/>
                </a:lnTo>
                <a:lnTo>
                  <a:pt x="37740" y="173989"/>
                </a:lnTo>
                <a:lnTo>
                  <a:pt x="34909" y="165100"/>
                </a:lnTo>
                <a:lnTo>
                  <a:pt x="32339" y="156210"/>
                </a:lnTo>
                <a:lnTo>
                  <a:pt x="29972" y="147319"/>
                </a:lnTo>
                <a:lnTo>
                  <a:pt x="57189" y="147319"/>
                </a:lnTo>
                <a:lnTo>
                  <a:pt x="65912" y="144779"/>
                </a:lnTo>
                <a:lnTo>
                  <a:pt x="78058" y="144779"/>
                </a:lnTo>
                <a:lnTo>
                  <a:pt x="76961" y="142239"/>
                </a:lnTo>
                <a:lnTo>
                  <a:pt x="103124" y="134619"/>
                </a:lnTo>
                <a:lnTo>
                  <a:pt x="113299" y="134619"/>
                </a:lnTo>
                <a:lnTo>
                  <a:pt x="130635" y="129539"/>
                </a:lnTo>
                <a:lnTo>
                  <a:pt x="151923" y="121919"/>
                </a:lnTo>
                <a:lnTo>
                  <a:pt x="41183" y="121919"/>
                </a:lnTo>
                <a:lnTo>
                  <a:pt x="30860" y="116839"/>
                </a:lnTo>
                <a:lnTo>
                  <a:pt x="27765" y="109219"/>
                </a:lnTo>
                <a:lnTo>
                  <a:pt x="30479" y="101600"/>
                </a:lnTo>
                <a:lnTo>
                  <a:pt x="36433" y="93979"/>
                </a:lnTo>
                <a:lnTo>
                  <a:pt x="75374" y="68579"/>
                </a:lnTo>
                <a:lnTo>
                  <a:pt x="141779" y="40639"/>
                </a:lnTo>
                <a:lnTo>
                  <a:pt x="189946" y="26670"/>
                </a:lnTo>
                <a:lnTo>
                  <a:pt x="210137" y="22859"/>
                </a:lnTo>
                <a:lnTo>
                  <a:pt x="276542" y="22859"/>
                </a:lnTo>
                <a:lnTo>
                  <a:pt x="275208" y="19050"/>
                </a:lnTo>
                <a:lnTo>
                  <a:pt x="266001" y="11429"/>
                </a:lnTo>
                <a:lnTo>
                  <a:pt x="253936" y="5079"/>
                </a:lnTo>
                <a:lnTo>
                  <a:pt x="240918" y="2539"/>
                </a:lnTo>
                <a:lnTo>
                  <a:pt x="225563" y="0"/>
                </a:lnTo>
                <a:close/>
              </a:path>
              <a:path w="610234" h="891539">
                <a:moveTo>
                  <a:pt x="582425" y="632459"/>
                </a:moveTo>
                <a:lnTo>
                  <a:pt x="547624" y="632459"/>
                </a:lnTo>
                <a:lnTo>
                  <a:pt x="554047" y="651509"/>
                </a:lnTo>
                <a:lnTo>
                  <a:pt x="567894" y="688339"/>
                </a:lnTo>
                <a:lnTo>
                  <a:pt x="574675" y="708659"/>
                </a:lnTo>
                <a:lnTo>
                  <a:pt x="547390" y="742950"/>
                </a:lnTo>
                <a:lnTo>
                  <a:pt x="511571" y="777239"/>
                </a:lnTo>
                <a:lnTo>
                  <a:pt x="468833" y="807719"/>
                </a:lnTo>
                <a:lnTo>
                  <a:pt x="420791" y="833119"/>
                </a:lnTo>
                <a:lnTo>
                  <a:pt x="369061" y="852169"/>
                </a:lnTo>
                <a:lnTo>
                  <a:pt x="326072" y="861059"/>
                </a:lnTo>
                <a:lnTo>
                  <a:pt x="282606" y="864869"/>
                </a:lnTo>
                <a:lnTo>
                  <a:pt x="435919" y="864869"/>
                </a:lnTo>
                <a:lnTo>
                  <a:pt x="482139" y="844550"/>
                </a:lnTo>
                <a:lnTo>
                  <a:pt x="516284" y="822959"/>
                </a:lnTo>
                <a:lnTo>
                  <a:pt x="563560" y="775969"/>
                </a:lnTo>
                <a:lnTo>
                  <a:pt x="604466" y="722629"/>
                </a:lnTo>
                <a:lnTo>
                  <a:pt x="609726" y="706119"/>
                </a:lnTo>
                <a:lnTo>
                  <a:pt x="591029" y="655319"/>
                </a:lnTo>
                <a:lnTo>
                  <a:pt x="582425" y="632459"/>
                </a:lnTo>
                <a:close/>
              </a:path>
              <a:path w="610234" h="891539">
                <a:moveTo>
                  <a:pt x="363037" y="764539"/>
                </a:moveTo>
                <a:lnTo>
                  <a:pt x="171068" y="764539"/>
                </a:lnTo>
                <a:lnTo>
                  <a:pt x="214399" y="777239"/>
                </a:lnTo>
                <a:lnTo>
                  <a:pt x="258540" y="782319"/>
                </a:lnTo>
                <a:lnTo>
                  <a:pt x="303014" y="778509"/>
                </a:lnTo>
                <a:lnTo>
                  <a:pt x="347344" y="769619"/>
                </a:lnTo>
                <a:lnTo>
                  <a:pt x="363037" y="764539"/>
                </a:lnTo>
                <a:close/>
              </a:path>
              <a:path w="610234" h="891539">
                <a:moveTo>
                  <a:pt x="470785" y="381000"/>
                </a:moveTo>
                <a:lnTo>
                  <a:pt x="435863" y="381000"/>
                </a:lnTo>
                <a:lnTo>
                  <a:pt x="459505" y="421639"/>
                </a:lnTo>
                <a:lnTo>
                  <a:pt x="480824" y="464819"/>
                </a:lnTo>
                <a:lnTo>
                  <a:pt x="500393" y="509269"/>
                </a:lnTo>
                <a:lnTo>
                  <a:pt x="518785" y="554989"/>
                </a:lnTo>
                <a:lnTo>
                  <a:pt x="536575" y="600709"/>
                </a:lnTo>
                <a:lnTo>
                  <a:pt x="504818" y="640079"/>
                </a:lnTo>
                <a:lnTo>
                  <a:pt x="468515" y="674369"/>
                </a:lnTo>
                <a:lnTo>
                  <a:pt x="428328" y="703579"/>
                </a:lnTo>
                <a:lnTo>
                  <a:pt x="384922" y="726439"/>
                </a:lnTo>
                <a:lnTo>
                  <a:pt x="338962" y="744219"/>
                </a:lnTo>
                <a:lnTo>
                  <a:pt x="295872" y="753109"/>
                </a:lnTo>
                <a:lnTo>
                  <a:pt x="251698" y="755650"/>
                </a:lnTo>
                <a:lnTo>
                  <a:pt x="384486" y="755650"/>
                </a:lnTo>
                <a:lnTo>
                  <a:pt x="424894" y="737869"/>
                </a:lnTo>
                <a:lnTo>
                  <a:pt x="472598" y="709929"/>
                </a:lnTo>
                <a:lnTo>
                  <a:pt x="515588" y="674369"/>
                </a:lnTo>
                <a:lnTo>
                  <a:pt x="547624" y="632459"/>
                </a:lnTo>
                <a:lnTo>
                  <a:pt x="582425" y="632459"/>
                </a:lnTo>
                <a:lnTo>
                  <a:pt x="552005" y="553719"/>
                </a:lnTo>
                <a:lnTo>
                  <a:pt x="530958" y="502919"/>
                </a:lnTo>
                <a:lnTo>
                  <a:pt x="508409" y="453389"/>
                </a:lnTo>
                <a:lnTo>
                  <a:pt x="483997" y="405129"/>
                </a:lnTo>
                <a:lnTo>
                  <a:pt x="470785" y="381000"/>
                </a:lnTo>
                <a:close/>
              </a:path>
              <a:path w="610234" h="891539">
                <a:moveTo>
                  <a:pt x="250262" y="508000"/>
                </a:moveTo>
                <a:lnTo>
                  <a:pt x="77215" y="508000"/>
                </a:lnTo>
                <a:lnTo>
                  <a:pt x="116637" y="518159"/>
                </a:lnTo>
                <a:lnTo>
                  <a:pt x="158845" y="521969"/>
                </a:lnTo>
                <a:lnTo>
                  <a:pt x="202624" y="519429"/>
                </a:lnTo>
                <a:lnTo>
                  <a:pt x="246760" y="509269"/>
                </a:lnTo>
                <a:lnTo>
                  <a:pt x="250262" y="508000"/>
                </a:lnTo>
                <a:close/>
              </a:path>
              <a:path w="610234" h="891539">
                <a:moveTo>
                  <a:pt x="307969" y="215900"/>
                </a:moveTo>
                <a:lnTo>
                  <a:pt x="286638" y="215900"/>
                </a:lnTo>
                <a:lnTo>
                  <a:pt x="307492" y="261619"/>
                </a:lnTo>
                <a:lnTo>
                  <a:pt x="342026" y="294639"/>
                </a:lnTo>
                <a:lnTo>
                  <a:pt x="382204" y="325119"/>
                </a:lnTo>
                <a:lnTo>
                  <a:pt x="419988" y="359410"/>
                </a:lnTo>
                <a:lnTo>
                  <a:pt x="391890" y="393700"/>
                </a:lnTo>
                <a:lnTo>
                  <a:pt x="357049" y="425450"/>
                </a:lnTo>
                <a:lnTo>
                  <a:pt x="316954" y="452119"/>
                </a:lnTo>
                <a:lnTo>
                  <a:pt x="273091" y="474979"/>
                </a:lnTo>
                <a:lnTo>
                  <a:pt x="226949" y="491489"/>
                </a:lnTo>
                <a:lnTo>
                  <a:pt x="187003" y="500379"/>
                </a:lnTo>
                <a:lnTo>
                  <a:pt x="147415" y="502919"/>
                </a:lnTo>
                <a:lnTo>
                  <a:pt x="264270" y="502919"/>
                </a:lnTo>
                <a:lnTo>
                  <a:pt x="335398" y="471169"/>
                </a:lnTo>
                <a:lnTo>
                  <a:pt x="374658" y="444500"/>
                </a:lnTo>
                <a:lnTo>
                  <a:pt x="408626" y="415289"/>
                </a:lnTo>
                <a:lnTo>
                  <a:pt x="435863" y="381000"/>
                </a:lnTo>
                <a:lnTo>
                  <a:pt x="470785" y="381000"/>
                </a:lnTo>
                <a:lnTo>
                  <a:pt x="439169" y="332739"/>
                </a:lnTo>
                <a:lnTo>
                  <a:pt x="405447" y="300989"/>
                </a:lnTo>
                <a:lnTo>
                  <a:pt x="375380" y="284479"/>
                </a:lnTo>
                <a:lnTo>
                  <a:pt x="360299" y="275589"/>
                </a:lnTo>
                <a:lnTo>
                  <a:pt x="340822" y="261619"/>
                </a:lnTo>
                <a:lnTo>
                  <a:pt x="326215" y="245110"/>
                </a:lnTo>
                <a:lnTo>
                  <a:pt x="314203" y="226060"/>
                </a:lnTo>
                <a:lnTo>
                  <a:pt x="307969" y="215900"/>
                </a:lnTo>
                <a:close/>
              </a:path>
              <a:path w="610234" h="891539">
                <a:moveTo>
                  <a:pt x="78058" y="144779"/>
                </a:moveTo>
                <a:lnTo>
                  <a:pt x="65912" y="144779"/>
                </a:lnTo>
                <a:lnTo>
                  <a:pt x="71308" y="160019"/>
                </a:lnTo>
                <a:lnTo>
                  <a:pt x="77073" y="173989"/>
                </a:lnTo>
                <a:lnTo>
                  <a:pt x="83004" y="187960"/>
                </a:lnTo>
                <a:lnTo>
                  <a:pt x="88900" y="203200"/>
                </a:lnTo>
                <a:lnTo>
                  <a:pt x="92965" y="214629"/>
                </a:lnTo>
                <a:lnTo>
                  <a:pt x="97329" y="227329"/>
                </a:lnTo>
                <a:lnTo>
                  <a:pt x="102240" y="238760"/>
                </a:lnTo>
                <a:lnTo>
                  <a:pt x="107950" y="250189"/>
                </a:lnTo>
                <a:lnTo>
                  <a:pt x="117475" y="250189"/>
                </a:lnTo>
                <a:lnTo>
                  <a:pt x="109394" y="222250"/>
                </a:lnTo>
                <a:lnTo>
                  <a:pt x="99504" y="195579"/>
                </a:lnTo>
                <a:lnTo>
                  <a:pt x="88471" y="168910"/>
                </a:lnTo>
                <a:lnTo>
                  <a:pt x="78058" y="144779"/>
                </a:lnTo>
                <a:close/>
              </a:path>
              <a:path w="610234" h="891539">
                <a:moveTo>
                  <a:pt x="113299" y="134619"/>
                </a:moveTo>
                <a:lnTo>
                  <a:pt x="103124" y="134619"/>
                </a:lnTo>
                <a:lnTo>
                  <a:pt x="103377" y="135889"/>
                </a:lnTo>
                <a:lnTo>
                  <a:pt x="108525" y="153669"/>
                </a:lnTo>
                <a:lnTo>
                  <a:pt x="113887" y="171450"/>
                </a:lnTo>
                <a:lnTo>
                  <a:pt x="119772" y="187960"/>
                </a:lnTo>
                <a:lnTo>
                  <a:pt x="126491" y="204469"/>
                </a:lnTo>
                <a:lnTo>
                  <a:pt x="130315" y="215900"/>
                </a:lnTo>
                <a:lnTo>
                  <a:pt x="134318" y="227329"/>
                </a:lnTo>
                <a:lnTo>
                  <a:pt x="139011" y="237489"/>
                </a:lnTo>
                <a:lnTo>
                  <a:pt x="144906" y="247650"/>
                </a:lnTo>
                <a:lnTo>
                  <a:pt x="138120" y="248919"/>
                </a:lnTo>
                <a:lnTo>
                  <a:pt x="124547" y="248919"/>
                </a:lnTo>
                <a:lnTo>
                  <a:pt x="117475" y="250189"/>
                </a:lnTo>
                <a:lnTo>
                  <a:pt x="226144" y="250189"/>
                </a:lnTo>
                <a:lnTo>
                  <a:pt x="231940" y="247650"/>
                </a:lnTo>
                <a:lnTo>
                  <a:pt x="154939" y="247650"/>
                </a:lnTo>
                <a:lnTo>
                  <a:pt x="148703" y="218439"/>
                </a:lnTo>
                <a:lnTo>
                  <a:pt x="137525" y="189229"/>
                </a:lnTo>
                <a:lnTo>
                  <a:pt x="123561" y="160019"/>
                </a:lnTo>
                <a:lnTo>
                  <a:pt x="108965" y="135889"/>
                </a:lnTo>
                <a:lnTo>
                  <a:pt x="113299" y="134619"/>
                </a:lnTo>
                <a:close/>
              </a:path>
              <a:path w="610234" h="891539">
                <a:moveTo>
                  <a:pt x="239140" y="177800"/>
                </a:moveTo>
                <a:lnTo>
                  <a:pt x="235711" y="177800"/>
                </a:lnTo>
                <a:lnTo>
                  <a:pt x="233806" y="179069"/>
                </a:lnTo>
                <a:lnTo>
                  <a:pt x="232282" y="180339"/>
                </a:lnTo>
                <a:lnTo>
                  <a:pt x="233044" y="182879"/>
                </a:lnTo>
                <a:lnTo>
                  <a:pt x="234950" y="190500"/>
                </a:lnTo>
                <a:lnTo>
                  <a:pt x="238251" y="198119"/>
                </a:lnTo>
                <a:lnTo>
                  <a:pt x="240283" y="204469"/>
                </a:lnTo>
                <a:lnTo>
                  <a:pt x="242824" y="214629"/>
                </a:lnTo>
                <a:lnTo>
                  <a:pt x="227810" y="222250"/>
                </a:lnTo>
                <a:lnTo>
                  <a:pt x="212724" y="228600"/>
                </a:lnTo>
                <a:lnTo>
                  <a:pt x="198497" y="234950"/>
                </a:lnTo>
                <a:lnTo>
                  <a:pt x="186054" y="238760"/>
                </a:lnTo>
                <a:lnTo>
                  <a:pt x="180593" y="241300"/>
                </a:lnTo>
                <a:lnTo>
                  <a:pt x="154939" y="247650"/>
                </a:lnTo>
                <a:lnTo>
                  <a:pt x="231940" y="247650"/>
                </a:lnTo>
                <a:lnTo>
                  <a:pt x="240633" y="243839"/>
                </a:lnTo>
                <a:lnTo>
                  <a:pt x="264433" y="231139"/>
                </a:lnTo>
                <a:lnTo>
                  <a:pt x="286638" y="215900"/>
                </a:lnTo>
                <a:lnTo>
                  <a:pt x="307969" y="215900"/>
                </a:lnTo>
                <a:lnTo>
                  <a:pt x="302513" y="207010"/>
                </a:lnTo>
                <a:lnTo>
                  <a:pt x="253745" y="207010"/>
                </a:lnTo>
                <a:lnTo>
                  <a:pt x="253237" y="204469"/>
                </a:lnTo>
                <a:lnTo>
                  <a:pt x="251840" y="204469"/>
                </a:lnTo>
                <a:lnTo>
                  <a:pt x="248918" y="198119"/>
                </a:lnTo>
                <a:lnTo>
                  <a:pt x="242500" y="185419"/>
                </a:lnTo>
                <a:lnTo>
                  <a:pt x="239649" y="180339"/>
                </a:lnTo>
                <a:lnTo>
                  <a:pt x="239140" y="177800"/>
                </a:lnTo>
                <a:close/>
              </a:path>
              <a:path w="610234" h="891539">
                <a:moveTo>
                  <a:pt x="260641" y="85089"/>
                </a:moveTo>
                <a:lnTo>
                  <a:pt x="239649" y="85089"/>
                </a:lnTo>
                <a:lnTo>
                  <a:pt x="241813" y="96519"/>
                </a:lnTo>
                <a:lnTo>
                  <a:pt x="247253" y="107950"/>
                </a:lnTo>
                <a:lnTo>
                  <a:pt x="253525" y="118110"/>
                </a:lnTo>
                <a:lnTo>
                  <a:pt x="258190" y="127000"/>
                </a:lnTo>
                <a:lnTo>
                  <a:pt x="263114" y="142239"/>
                </a:lnTo>
                <a:lnTo>
                  <a:pt x="267573" y="157479"/>
                </a:lnTo>
                <a:lnTo>
                  <a:pt x="272960" y="172719"/>
                </a:lnTo>
                <a:lnTo>
                  <a:pt x="280669" y="186689"/>
                </a:lnTo>
                <a:lnTo>
                  <a:pt x="275248" y="191769"/>
                </a:lnTo>
                <a:lnTo>
                  <a:pt x="268922" y="196850"/>
                </a:lnTo>
                <a:lnTo>
                  <a:pt x="261739" y="201929"/>
                </a:lnTo>
                <a:lnTo>
                  <a:pt x="253745" y="207010"/>
                </a:lnTo>
                <a:lnTo>
                  <a:pt x="302513" y="207010"/>
                </a:lnTo>
                <a:lnTo>
                  <a:pt x="311578" y="196850"/>
                </a:lnTo>
                <a:lnTo>
                  <a:pt x="319309" y="187960"/>
                </a:lnTo>
                <a:lnTo>
                  <a:pt x="325373" y="177800"/>
                </a:lnTo>
                <a:lnTo>
                  <a:pt x="326897" y="173989"/>
                </a:lnTo>
                <a:lnTo>
                  <a:pt x="292226" y="173989"/>
                </a:lnTo>
                <a:lnTo>
                  <a:pt x="287666" y="160019"/>
                </a:lnTo>
                <a:lnTo>
                  <a:pt x="281654" y="146050"/>
                </a:lnTo>
                <a:lnTo>
                  <a:pt x="275403" y="132079"/>
                </a:lnTo>
                <a:lnTo>
                  <a:pt x="270128" y="119379"/>
                </a:lnTo>
                <a:lnTo>
                  <a:pt x="266963" y="107950"/>
                </a:lnTo>
                <a:lnTo>
                  <a:pt x="264144" y="96519"/>
                </a:lnTo>
                <a:lnTo>
                  <a:pt x="260641" y="85089"/>
                </a:lnTo>
                <a:close/>
              </a:path>
              <a:path w="610234" h="891539">
                <a:moveTo>
                  <a:pt x="295132" y="63500"/>
                </a:moveTo>
                <a:lnTo>
                  <a:pt x="266953" y="63500"/>
                </a:lnTo>
                <a:lnTo>
                  <a:pt x="272198" y="73659"/>
                </a:lnTo>
                <a:lnTo>
                  <a:pt x="277574" y="83819"/>
                </a:lnTo>
                <a:lnTo>
                  <a:pt x="282402" y="93979"/>
                </a:lnTo>
                <a:lnTo>
                  <a:pt x="286003" y="102869"/>
                </a:lnTo>
                <a:lnTo>
                  <a:pt x="290421" y="115569"/>
                </a:lnTo>
                <a:lnTo>
                  <a:pt x="295052" y="128269"/>
                </a:lnTo>
                <a:lnTo>
                  <a:pt x="299541" y="140969"/>
                </a:lnTo>
                <a:lnTo>
                  <a:pt x="303529" y="153669"/>
                </a:lnTo>
                <a:lnTo>
                  <a:pt x="301751" y="158750"/>
                </a:lnTo>
                <a:lnTo>
                  <a:pt x="299211" y="163829"/>
                </a:lnTo>
                <a:lnTo>
                  <a:pt x="296290" y="170179"/>
                </a:lnTo>
                <a:lnTo>
                  <a:pt x="292226" y="173989"/>
                </a:lnTo>
                <a:lnTo>
                  <a:pt x="326897" y="173989"/>
                </a:lnTo>
                <a:lnTo>
                  <a:pt x="329437" y="167639"/>
                </a:lnTo>
                <a:lnTo>
                  <a:pt x="328040" y="162560"/>
                </a:lnTo>
                <a:lnTo>
                  <a:pt x="329437" y="160019"/>
                </a:lnTo>
                <a:lnTo>
                  <a:pt x="328549" y="157479"/>
                </a:lnTo>
                <a:lnTo>
                  <a:pt x="329056" y="154939"/>
                </a:lnTo>
                <a:lnTo>
                  <a:pt x="327913" y="151129"/>
                </a:lnTo>
                <a:lnTo>
                  <a:pt x="325627" y="147319"/>
                </a:lnTo>
                <a:lnTo>
                  <a:pt x="320665" y="134619"/>
                </a:lnTo>
                <a:lnTo>
                  <a:pt x="315642" y="123189"/>
                </a:lnTo>
                <a:lnTo>
                  <a:pt x="310786" y="110489"/>
                </a:lnTo>
                <a:lnTo>
                  <a:pt x="306324" y="97789"/>
                </a:lnTo>
                <a:lnTo>
                  <a:pt x="300710" y="81279"/>
                </a:lnTo>
                <a:lnTo>
                  <a:pt x="295132" y="63500"/>
                </a:lnTo>
                <a:close/>
              </a:path>
              <a:path w="610234" h="891539">
                <a:moveTo>
                  <a:pt x="211138" y="106679"/>
                </a:moveTo>
                <a:lnTo>
                  <a:pt x="192785" y="106679"/>
                </a:lnTo>
                <a:lnTo>
                  <a:pt x="195454" y="114300"/>
                </a:lnTo>
                <a:lnTo>
                  <a:pt x="198612" y="123189"/>
                </a:lnTo>
                <a:lnTo>
                  <a:pt x="202126" y="130810"/>
                </a:lnTo>
                <a:lnTo>
                  <a:pt x="205866" y="138429"/>
                </a:lnTo>
                <a:lnTo>
                  <a:pt x="210849" y="147319"/>
                </a:lnTo>
                <a:lnTo>
                  <a:pt x="216011" y="157479"/>
                </a:lnTo>
                <a:lnTo>
                  <a:pt x="222101" y="165100"/>
                </a:lnTo>
                <a:lnTo>
                  <a:pt x="229869" y="172719"/>
                </a:lnTo>
                <a:lnTo>
                  <a:pt x="231139" y="172719"/>
                </a:lnTo>
                <a:lnTo>
                  <a:pt x="233425" y="171450"/>
                </a:lnTo>
                <a:lnTo>
                  <a:pt x="234823" y="170179"/>
                </a:lnTo>
                <a:lnTo>
                  <a:pt x="234314" y="168910"/>
                </a:lnTo>
                <a:lnTo>
                  <a:pt x="232011" y="160019"/>
                </a:lnTo>
                <a:lnTo>
                  <a:pt x="228171" y="149860"/>
                </a:lnTo>
                <a:lnTo>
                  <a:pt x="223974" y="140969"/>
                </a:lnTo>
                <a:lnTo>
                  <a:pt x="217505" y="124460"/>
                </a:lnTo>
                <a:lnTo>
                  <a:pt x="214423" y="115569"/>
                </a:lnTo>
                <a:lnTo>
                  <a:pt x="211508" y="107950"/>
                </a:lnTo>
                <a:lnTo>
                  <a:pt x="211138" y="106679"/>
                </a:lnTo>
                <a:close/>
              </a:path>
              <a:path w="610234" h="891539">
                <a:moveTo>
                  <a:pt x="57189" y="147319"/>
                </a:moveTo>
                <a:lnTo>
                  <a:pt x="29972" y="147319"/>
                </a:lnTo>
                <a:lnTo>
                  <a:pt x="38838" y="148589"/>
                </a:lnTo>
                <a:lnTo>
                  <a:pt x="48037" y="148589"/>
                </a:lnTo>
                <a:lnTo>
                  <a:pt x="57189" y="147319"/>
                </a:lnTo>
                <a:close/>
              </a:path>
              <a:path w="610234" h="891539">
                <a:moveTo>
                  <a:pt x="276542" y="22859"/>
                </a:moveTo>
                <a:lnTo>
                  <a:pt x="229875" y="22859"/>
                </a:lnTo>
                <a:lnTo>
                  <a:pt x="243077" y="29209"/>
                </a:lnTo>
                <a:lnTo>
                  <a:pt x="245391" y="43179"/>
                </a:lnTo>
                <a:lnTo>
                  <a:pt x="208279" y="69850"/>
                </a:lnTo>
                <a:lnTo>
                  <a:pt x="159448" y="91439"/>
                </a:lnTo>
                <a:lnTo>
                  <a:pt x="107950" y="107950"/>
                </a:lnTo>
                <a:lnTo>
                  <a:pt x="101280" y="109219"/>
                </a:lnTo>
                <a:lnTo>
                  <a:pt x="94599" y="111760"/>
                </a:lnTo>
                <a:lnTo>
                  <a:pt x="81152" y="114300"/>
                </a:lnTo>
                <a:lnTo>
                  <a:pt x="69258" y="118110"/>
                </a:lnTo>
                <a:lnTo>
                  <a:pt x="54959" y="120650"/>
                </a:lnTo>
                <a:lnTo>
                  <a:pt x="41183" y="121919"/>
                </a:lnTo>
                <a:lnTo>
                  <a:pt x="151923" y="121919"/>
                </a:lnTo>
                <a:lnTo>
                  <a:pt x="172688" y="114300"/>
                </a:lnTo>
                <a:lnTo>
                  <a:pt x="192785" y="106679"/>
                </a:lnTo>
                <a:lnTo>
                  <a:pt x="211138" y="106679"/>
                </a:lnTo>
                <a:lnTo>
                  <a:pt x="208914" y="99060"/>
                </a:lnTo>
                <a:lnTo>
                  <a:pt x="211708" y="97789"/>
                </a:lnTo>
                <a:lnTo>
                  <a:pt x="220725" y="95250"/>
                </a:lnTo>
                <a:lnTo>
                  <a:pt x="226440" y="91439"/>
                </a:lnTo>
                <a:lnTo>
                  <a:pt x="232917" y="87629"/>
                </a:lnTo>
                <a:lnTo>
                  <a:pt x="239649" y="85089"/>
                </a:lnTo>
                <a:lnTo>
                  <a:pt x="260641" y="85089"/>
                </a:lnTo>
                <a:lnTo>
                  <a:pt x="260252" y="83819"/>
                </a:lnTo>
                <a:lnTo>
                  <a:pt x="253873" y="74929"/>
                </a:lnTo>
                <a:lnTo>
                  <a:pt x="262762" y="67309"/>
                </a:lnTo>
                <a:lnTo>
                  <a:pt x="266953" y="63500"/>
                </a:lnTo>
                <a:lnTo>
                  <a:pt x="295132" y="63500"/>
                </a:lnTo>
                <a:lnTo>
                  <a:pt x="288482" y="45720"/>
                </a:lnTo>
                <a:lnTo>
                  <a:pt x="279653" y="31750"/>
                </a:lnTo>
                <a:lnTo>
                  <a:pt x="276542" y="22859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3384" y="1235313"/>
            <a:ext cx="3780615" cy="39081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4183" y="772668"/>
            <a:ext cx="3019043" cy="40248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7059" y="655319"/>
            <a:ext cx="2855976" cy="195681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6827" y="2785871"/>
            <a:ext cx="2708148" cy="2305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020" y="612648"/>
            <a:ext cx="2880360" cy="21732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0155" y="2785871"/>
            <a:ext cx="2057399" cy="230581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204" y="2817876"/>
            <a:ext cx="2087880" cy="2162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1" u="heavy">
                <a:solidFill>
                  <a:srgbClr val="0915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2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18772"/>
            <a:ext cx="2602612" cy="182472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870315" y="256539"/>
            <a:ext cx="273685" cy="1257935"/>
          </a:xfrm>
          <a:custGeom>
            <a:avLst/>
            <a:gdLst/>
            <a:ahLst/>
            <a:cxnLst/>
            <a:rect l="l" t="t" r="r" b="b"/>
            <a:pathLst>
              <a:path w="273684" h="1257935">
                <a:moveTo>
                  <a:pt x="273685" y="1219796"/>
                </a:moveTo>
                <a:lnTo>
                  <a:pt x="267335" y="1224280"/>
                </a:lnTo>
                <a:lnTo>
                  <a:pt x="261886" y="1229156"/>
                </a:lnTo>
                <a:lnTo>
                  <a:pt x="259588" y="1235379"/>
                </a:lnTo>
                <a:lnTo>
                  <a:pt x="260324" y="1242060"/>
                </a:lnTo>
                <a:lnTo>
                  <a:pt x="264033" y="1248283"/>
                </a:lnTo>
                <a:lnTo>
                  <a:pt x="268224" y="1254760"/>
                </a:lnTo>
                <a:lnTo>
                  <a:pt x="273685" y="1257490"/>
                </a:lnTo>
                <a:lnTo>
                  <a:pt x="273685" y="1219796"/>
                </a:lnTo>
                <a:close/>
              </a:path>
              <a:path w="273684" h="1257935">
                <a:moveTo>
                  <a:pt x="273685" y="730707"/>
                </a:moveTo>
                <a:lnTo>
                  <a:pt x="273304" y="730758"/>
                </a:lnTo>
                <a:lnTo>
                  <a:pt x="268351" y="732282"/>
                </a:lnTo>
                <a:lnTo>
                  <a:pt x="265176" y="736600"/>
                </a:lnTo>
                <a:lnTo>
                  <a:pt x="260604" y="739140"/>
                </a:lnTo>
                <a:lnTo>
                  <a:pt x="260223" y="741426"/>
                </a:lnTo>
                <a:lnTo>
                  <a:pt x="258826" y="747395"/>
                </a:lnTo>
                <a:lnTo>
                  <a:pt x="264033" y="750189"/>
                </a:lnTo>
                <a:lnTo>
                  <a:pt x="269113" y="751840"/>
                </a:lnTo>
                <a:lnTo>
                  <a:pt x="273685" y="752538"/>
                </a:lnTo>
                <a:lnTo>
                  <a:pt x="273685" y="730707"/>
                </a:lnTo>
                <a:close/>
              </a:path>
              <a:path w="273684" h="1257935">
                <a:moveTo>
                  <a:pt x="273685" y="410845"/>
                </a:moveTo>
                <a:lnTo>
                  <a:pt x="273519" y="410591"/>
                </a:lnTo>
                <a:lnTo>
                  <a:pt x="266636" y="401345"/>
                </a:lnTo>
                <a:lnTo>
                  <a:pt x="254127" y="385699"/>
                </a:lnTo>
                <a:lnTo>
                  <a:pt x="252247" y="384937"/>
                </a:lnTo>
                <a:lnTo>
                  <a:pt x="248500" y="383413"/>
                </a:lnTo>
                <a:lnTo>
                  <a:pt x="246634" y="382651"/>
                </a:lnTo>
                <a:lnTo>
                  <a:pt x="236982" y="383413"/>
                </a:lnTo>
                <a:lnTo>
                  <a:pt x="232410" y="382651"/>
                </a:lnTo>
                <a:lnTo>
                  <a:pt x="227457" y="384302"/>
                </a:lnTo>
                <a:lnTo>
                  <a:pt x="222123" y="384937"/>
                </a:lnTo>
                <a:lnTo>
                  <a:pt x="219824" y="378231"/>
                </a:lnTo>
                <a:lnTo>
                  <a:pt x="215074" y="365887"/>
                </a:lnTo>
                <a:lnTo>
                  <a:pt x="212852" y="359410"/>
                </a:lnTo>
                <a:lnTo>
                  <a:pt x="207860" y="343877"/>
                </a:lnTo>
                <a:lnTo>
                  <a:pt x="204216" y="332486"/>
                </a:lnTo>
                <a:lnTo>
                  <a:pt x="201180" y="325882"/>
                </a:lnTo>
                <a:lnTo>
                  <a:pt x="200660" y="324739"/>
                </a:lnTo>
                <a:lnTo>
                  <a:pt x="194564" y="319024"/>
                </a:lnTo>
                <a:lnTo>
                  <a:pt x="192659" y="319074"/>
                </a:lnTo>
                <a:lnTo>
                  <a:pt x="192659" y="388874"/>
                </a:lnTo>
                <a:lnTo>
                  <a:pt x="171335" y="395706"/>
                </a:lnTo>
                <a:lnTo>
                  <a:pt x="150723" y="402869"/>
                </a:lnTo>
                <a:lnTo>
                  <a:pt x="130086" y="408609"/>
                </a:lnTo>
                <a:lnTo>
                  <a:pt x="108712" y="411226"/>
                </a:lnTo>
                <a:lnTo>
                  <a:pt x="95377" y="399034"/>
                </a:lnTo>
                <a:lnTo>
                  <a:pt x="88074" y="389610"/>
                </a:lnTo>
                <a:lnTo>
                  <a:pt x="84378" y="378625"/>
                </a:lnTo>
                <a:lnTo>
                  <a:pt x="81915" y="361696"/>
                </a:lnTo>
                <a:lnTo>
                  <a:pt x="88341" y="357632"/>
                </a:lnTo>
                <a:lnTo>
                  <a:pt x="95402" y="354495"/>
                </a:lnTo>
                <a:lnTo>
                  <a:pt x="102692" y="352742"/>
                </a:lnTo>
                <a:lnTo>
                  <a:pt x="109855" y="352806"/>
                </a:lnTo>
                <a:lnTo>
                  <a:pt x="120167" y="353225"/>
                </a:lnTo>
                <a:lnTo>
                  <a:pt x="123812" y="352742"/>
                </a:lnTo>
                <a:lnTo>
                  <a:pt x="130454" y="351840"/>
                </a:lnTo>
                <a:lnTo>
                  <a:pt x="140601" y="349288"/>
                </a:lnTo>
                <a:lnTo>
                  <a:pt x="150495" y="346202"/>
                </a:lnTo>
                <a:lnTo>
                  <a:pt x="157822" y="344398"/>
                </a:lnTo>
                <a:lnTo>
                  <a:pt x="190373" y="378231"/>
                </a:lnTo>
                <a:lnTo>
                  <a:pt x="192659" y="388874"/>
                </a:lnTo>
                <a:lnTo>
                  <a:pt x="192659" y="319074"/>
                </a:lnTo>
                <a:lnTo>
                  <a:pt x="171361" y="319493"/>
                </a:lnTo>
                <a:lnTo>
                  <a:pt x="159258" y="320586"/>
                </a:lnTo>
                <a:lnTo>
                  <a:pt x="147243" y="322681"/>
                </a:lnTo>
                <a:lnTo>
                  <a:pt x="135255" y="325882"/>
                </a:lnTo>
                <a:lnTo>
                  <a:pt x="129984" y="318922"/>
                </a:lnTo>
                <a:lnTo>
                  <a:pt x="126453" y="311886"/>
                </a:lnTo>
                <a:lnTo>
                  <a:pt x="123926" y="304711"/>
                </a:lnTo>
                <a:lnTo>
                  <a:pt x="121666" y="297307"/>
                </a:lnTo>
                <a:lnTo>
                  <a:pt x="106527" y="251752"/>
                </a:lnTo>
                <a:lnTo>
                  <a:pt x="91579" y="205841"/>
                </a:lnTo>
                <a:lnTo>
                  <a:pt x="76746" y="159689"/>
                </a:lnTo>
                <a:lnTo>
                  <a:pt x="61976" y="113411"/>
                </a:lnTo>
                <a:lnTo>
                  <a:pt x="54444" y="90474"/>
                </a:lnTo>
                <a:lnTo>
                  <a:pt x="39141" y="45046"/>
                </a:lnTo>
                <a:lnTo>
                  <a:pt x="31623" y="22098"/>
                </a:lnTo>
                <a:lnTo>
                  <a:pt x="29514" y="15430"/>
                </a:lnTo>
                <a:lnTo>
                  <a:pt x="26695" y="9144"/>
                </a:lnTo>
                <a:lnTo>
                  <a:pt x="22110" y="3810"/>
                </a:lnTo>
                <a:lnTo>
                  <a:pt x="14732" y="0"/>
                </a:lnTo>
                <a:lnTo>
                  <a:pt x="6096" y="3937"/>
                </a:lnTo>
                <a:lnTo>
                  <a:pt x="1397" y="9779"/>
                </a:lnTo>
                <a:lnTo>
                  <a:pt x="0" y="15748"/>
                </a:lnTo>
                <a:lnTo>
                  <a:pt x="2844" y="27203"/>
                </a:lnTo>
                <a:lnTo>
                  <a:pt x="19570" y="80327"/>
                </a:lnTo>
                <a:lnTo>
                  <a:pt x="27114" y="99288"/>
                </a:lnTo>
                <a:lnTo>
                  <a:pt x="34455" y="118300"/>
                </a:lnTo>
                <a:lnTo>
                  <a:pt x="41148" y="137541"/>
                </a:lnTo>
                <a:lnTo>
                  <a:pt x="55181" y="180047"/>
                </a:lnTo>
                <a:lnTo>
                  <a:pt x="68732" y="222783"/>
                </a:lnTo>
                <a:lnTo>
                  <a:pt x="82143" y="265722"/>
                </a:lnTo>
                <a:lnTo>
                  <a:pt x="95758" y="308864"/>
                </a:lnTo>
                <a:lnTo>
                  <a:pt x="97409" y="313944"/>
                </a:lnTo>
                <a:lnTo>
                  <a:pt x="97066" y="318922"/>
                </a:lnTo>
                <a:lnTo>
                  <a:pt x="97078" y="320586"/>
                </a:lnTo>
                <a:lnTo>
                  <a:pt x="97282" y="323850"/>
                </a:lnTo>
                <a:lnTo>
                  <a:pt x="95631" y="325374"/>
                </a:lnTo>
                <a:lnTo>
                  <a:pt x="92964" y="327406"/>
                </a:lnTo>
                <a:lnTo>
                  <a:pt x="91821" y="327787"/>
                </a:lnTo>
                <a:lnTo>
                  <a:pt x="86233" y="330581"/>
                </a:lnTo>
                <a:lnTo>
                  <a:pt x="51435" y="350291"/>
                </a:lnTo>
                <a:lnTo>
                  <a:pt x="49568" y="362140"/>
                </a:lnTo>
                <a:lnTo>
                  <a:pt x="53594" y="379476"/>
                </a:lnTo>
                <a:lnTo>
                  <a:pt x="65278" y="416306"/>
                </a:lnTo>
                <a:lnTo>
                  <a:pt x="59220" y="423684"/>
                </a:lnTo>
                <a:lnTo>
                  <a:pt x="52197" y="429298"/>
                </a:lnTo>
                <a:lnTo>
                  <a:pt x="44259" y="433552"/>
                </a:lnTo>
                <a:lnTo>
                  <a:pt x="35687" y="436753"/>
                </a:lnTo>
                <a:lnTo>
                  <a:pt x="28968" y="439889"/>
                </a:lnTo>
                <a:lnTo>
                  <a:pt x="25171" y="444296"/>
                </a:lnTo>
                <a:lnTo>
                  <a:pt x="23888" y="450202"/>
                </a:lnTo>
                <a:lnTo>
                  <a:pt x="24765" y="457835"/>
                </a:lnTo>
                <a:lnTo>
                  <a:pt x="25654" y="464058"/>
                </a:lnTo>
                <a:lnTo>
                  <a:pt x="27559" y="470027"/>
                </a:lnTo>
                <a:lnTo>
                  <a:pt x="29845" y="477012"/>
                </a:lnTo>
                <a:lnTo>
                  <a:pt x="45745" y="527265"/>
                </a:lnTo>
                <a:lnTo>
                  <a:pt x="77355" y="628053"/>
                </a:lnTo>
                <a:lnTo>
                  <a:pt x="93243" y="678624"/>
                </a:lnTo>
                <a:lnTo>
                  <a:pt x="109347" y="729361"/>
                </a:lnTo>
                <a:lnTo>
                  <a:pt x="184912" y="966343"/>
                </a:lnTo>
                <a:lnTo>
                  <a:pt x="186563" y="971296"/>
                </a:lnTo>
                <a:lnTo>
                  <a:pt x="186436" y="977900"/>
                </a:lnTo>
                <a:lnTo>
                  <a:pt x="188722" y="984885"/>
                </a:lnTo>
                <a:lnTo>
                  <a:pt x="181610" y="987171"/>
                </a:lnTo>
                <a:lnTo>
                  <a:pt x="177292" y="990727"/>
                </a:lnTo>
                <a:lnTo>
                  <a:pt x="171450" y="992632"/>
                </a:lnTo>
                <a:lnTo>
                  <a:pt x="144526" y="1001141"/>
                </a:lnTo>
                <a:lnTo>
                  <a:pt x="136156" y="1005751"/>
                </a:lnTo>
                <a:lnTo>
                  <a:pt x="130467" y="1011834"/>
                </a:lnTo>
                <a:lnTo>
                  <a:pt x="128206" y="1018908"/>
                </a:lnTo>
                <a:lnTo>
                  <a:pt x="128092" y="1020267"/>
                </a:lnTo>
                <a:lnTo>
                  <a:pt x="129286" y="1029081"/>
                </a:lnTo>
                <a:lnTo>
                  <a:pt x="133388" y="1043546"/>
                </a:lnTo>
                <a:lnTo>
                  <a:pt x="138061" y="1058075"/>
                </a:lnTo>
                <a:lnTo>
                  <a:pt x="142963" y="1072629"/>
                </a:lnTo>
                <a:lnTo>
                  <a:pt x="147701" y="1086866"/>
                </a:lnTo>
                <a:lnTo>
                  <a:pt x="149987" y="1093851"/>
                </a:lnTo>
                <a:lnTo>
                  <a:pt x="155448" y="1097534"/>
                </a:lnTo>
                <a:lnTo>
                  <a:pt x="163830" y="1096010"/>
                </a:lnTo>
                <a:lnTo>
                  <a:pt x="180886" y="1093914"/>
                </a:lnTo>
                <a:lnTo>
                  <a:pt x="197421" y="1091692"/>
                </a:lnTo>
                <a:lnTo>
                  <a:pt x="213474" y="1088618"/>
                </a:lnTo>
                <a:lnTo>
                  <a:pt x="229108" y="1083945"/>
                </a:lnTo>
                <a:lnTo>
                  <a:pt x="241769" y="1079385"/>
                </a:lnTo>
                <a:lnTo>
                  <a:pt x="254800" y="1075270"/>
                </a:lnTo>
                <a:lnTo>
                  <a:pt x="262064" y="1073099"/>
                </a:lnTo>
                <a:lnTo>
                  <a:pt x="273685" y="1069606"/>
                </a:lnTo>
                <a:lnTo>
                  <a:pt x="273685" y="1048435"/>
                </a:lnTo>
                <a:lnTo>
                  <a:pt x="258356" y="1053312"/>
                </a:lnTo>
                <a:lnTo>
                  <a:pt x="207124" y="1070229"/>
                </a:lnTo>
                <a:lnTo>
                  <a:pt x="194500" y="1072629"/>
                </a:lnTo>
                <a:lnTo>
                  <a:pt x="180809" y="1073099"/>
                </a:lnTo>
                <a:lnTo>
                  <a:pt x="165735" y="1071245"/>
                </a:lnTo>
                <a:lnTo>
                  <a:pt x="163690" y="1064793"/>
                </a:lnTo>
                <a:lnTo>
                  <a:pt x="161620" y="1058672"/>
                </a:lnTo>
                <a:lnTo>
                  <a:pt x="159283" y="1052461"/>
                </a:lnTo>
                <a:lnTo>
                  <a:pt x="156464" y="1045718"/>
                </a:lnTo>
                <a:lnTo>
                  <a:pt x="154305" y="1038606"/>
                </a:lnTo>
                <a:lnTo>
                  <a:pt x="153416" y="1032383"/>
                </a:lnTo>
                <a:lnTo>
                  <a:pt x="151511" y="1026414"/>
                </a:lnTo>
                <a:lnTo>
                  <a:pt x="160401" y="1020267"/>
                </a:lnTo>
                <a:lnTo>
                  <a:pt x="170078" y="1016355"/>
                </a:lnTo>
                <a:lnTo>
                  <a:pt x="189230" y="1011047"/>
                </a:lnTo>
                <a:lnTo>
                  <a:pt x="193294" y="1009650"/>
                </a:lnTo>
                <a:lnTo>
                  <a:pt x="198247" y="1011428"/>
                </a:lnTo>
                <a:lnTo>
                  <a:pt x="199898" y="1013079"/>
                </a:lnTo>
                <a:lnTo>
                  <a:pt x="207276" y="1018413"/>
                </a:lnTo>
                <a:lnTo>
                  <a:pt x="214820" y="1019937"/>
                </a:lnTo>
                <a:lnTo>
                  <a:pt x="222542" y="1018908"/>
                </a:lnTo>
                <a:lnTo>
                  <a:pt x="230505" y="1016508"/>
                </a:lnTo>
                <a:lnTo>
                  <a:pt x="247777" y="1010729"/>
                </a:lnTo>
                <a:lnTo>
                  <a:pt x="250825" y="1009650"/>
                </a:lnTo>
                <a:lnTo>
                  <a:pt x="265061" y="1004671"/>
                </a:lnTo>
                <a:lnTo>
                  <a:pt x="273685" y="1001852"/>
                </a:lnTo>
                <a:lnTo>
                  <a:pt x="273685" y="988314"/>
                </a:lnTo>
                <a:lnTo>
                  <a:pt x="273685" y="973099"/>
                </a:lnTo>
                <a:lnTo>
                  <a:pt x="226060" y="988314"/>
                </a:lnTo>
                <a:lnTo>
                  <a:pt x="191985" y="893127"/>
                </a:lnTo>
                <a:lnTo>
                  <a:pt x="168668" y="821601"/>
                </a:lnTo>
                <a:lnTo>
                  <a:pt x="149148" y="759002"/>
                </a:lnTo>
                <a:lnTo>
                  <a:pt x="139446" y="724027"/>
                </a:lnTo>
                <a:lnTo>
                  <a:pt x="144399" y="722503"/>
                </a:lnTo>
                <a:lnTo>
                  <a:pt x="149098" y="719963"/>
                </a:lnTo>
                <a:lnTo>
                  <a:pt x="205651" y="701802"/>
                </a:lnTo>
                <a:lnTo>
                  <a:pt x="240665" y="692315"/>
                </a:lnTo>
                <a:lnTo>
                  <a:pt x="248259" y="692861"/>
                </a:lnTo>
                <a:lnTo>
                  <a:pt x="256540" y="695452"/>
                </a:lnTo>
                <a:lnTo>
                  <a:pt x="262813" y="697572"/>
                </a:lnTo>
                <a:lnTo>
                  <a:pt x="267398" y="696912"/>
                </a:lnTo>
                <a:lnTo>
                  <a:pt x="271780" y="693026"/>
                </a:lnTo>
                <a:lnTo>
                  <a:pt x="272326" y="692315"/>
                </a:lnTo>
                <a:lnTo>
                  <a:pt x="273685" y="690499"/>
                </a:lnTo>
                <a:lnTo>
                  <a:pt x="273685" y="659282"/>
                </a:lnTo>
                <a:lnTo>
                  <a:pt x="148971" y="699008"/>
                </a:lnTo>
                <a:lnTo>
                  <a:pt x="144018" y="700659"/>
                </a:lnTo>
                <a:lnTo>
                  <a:pt x="138684" y="701167"/>
                </a:lnTo>
                <a:lnTo>
                  <a:pt x="102069" y="614768"/>
                </a:lnTo>
                <a:lnTo>
                  <a:pt x="80683" y="548805"/>
                </a:lnTo>
                <a:lnTo>
                  <a:pt x="63055" y="491109"/>
                </a:lnTo>
                <a:lnTo>
                  <a:pt x="54864" y="459105"/>
                </a:lnTo>
                <a:lnTo>
                  <a:pt x="60833" y="453898"/>
                </a:lnTo>
                <a:lnTo>
                  <a:pt x="73202" y="445185"/>
                </a:lnTo>
                <a:lnTo>
                  <a:pt x="85712" y="438873"/>
                </a:lnTo>
                <a:lnTo>
                  <a:pt x="99187" y="435521"/>
                </a:lnTo>
                <a:lnTo>
                  <a:pt x="120904" y="435864"/>
                </a:lnTo>
                <a:lnTo>
                  <a:pt x="121970" y="435521"/>
                </a:lnTo>
                <a:lnTo>
                  <a:pt x="181737" y="416433"/>
                </a:lnTo>
                <a:lnTo>
                  <a:pt x="186690" y="414909"/>
                </a:lnTo>
                <a:lnTo>
                  <a:pt x="192278" y="415290"/>
                </a:lnTo>
                <a:lnTo>
                  <a:pt x="194741" y="414909"/>
                </a:lnTo>
                <a:lnTo>
                  <a:pt x="237998" y="410591"/>
                </a:lnTo>
                <a:lnTo>
                  <a:pt x="244297" y="417639"/>
                </a:lnTo>
                <a:lnTo>
                  <a:pt x="250202" y="425157"/>
                </a:lnTo>
                <a:lnTo>
                  <a:pt x="255371" y="433552"/>
                </a:lnTo>
                <a:lnTo>
                  <a:pt x="259461" y="443230"/>
                </a:lnTo>
                <a:lnTo>
                  <a:pt x="273685" y="488911"/>
                </a:lnTo>
                <a:lnTo>
                  <a:pt x="273685" y="410845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6718" y="731773"/>
            <a:ext cx="63626" cy="715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9085326" y="824610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4">
                <a:moveTo>
                  <a:pt x="36068" y="7239"/>
                </a:moveTo>
                <a:lnTo>
                  <a:pt x="35814" y="3048"/>
                </a:lnTo>
                <a:lnTo>
                  <a:pt x="31623" y="0"/>
                </a:lnTo>
                <a:lnTo>
                  <a:pt x="26289" y="508"/>
                </a:lnTo>
                <a:lnTo>
                  <a:pt x="19710" y="1308"/>
                </a:lnTo>
                <a:lnTo>
                  <a:pt x="13042" y="3035"/>
                </a:lnTo>
                <a:lnTo>
                  <a:pt x="6426" y="6172"/>
                </a:lnTo>
                <a:lnTo>
                  <a:pt x="0" y="11176"/>
                </a:lnTo>
                <a:lnTo>
                  <a:pt x="5334" y="13843"/>
                </a:lnTo>
                <a:lnTo>
                  <a:pt x="9144" y="19177"/>
                </a:lnTo>
                <a:lnTo>
                  <a:pt x="12827" y="20193"/>
                </a:lnTo>
                <a:lnTo>
                  <a:pt x="16637" y="22225"/>
                </a:lnTo>
                <a:lnTo>
                  <a:pt x="23749" y="20066"/>
                </a:lnTo>
                <a:lnTo>
                  <a:pt x="28702" y="18415"/>
                </a:lnTo>
                <a:lnTo>
                  <a:pt x="33655" y="16891"/>
                </a:lnTo>
                <a:lnTo>
                  <a:pt x="35687" y="12827"/>
                </a:lnTo>
                <a:lnTo>
                  <a:pt x="36068" y="7239"/>
                </a:lnTo>
                <a:close/>
              </a:path>
              <a:path w="46990" h="74294">
                <a:moveTo>
                  <a:pt x="46990" y="55372"/>
                </a:moveTo>
                <a:lnTo>
                  <a:pt x="38227" y="48387"/>
                </a:lnTo>
                <a:lnTo>
                  <a:pt x="32893" y="48895"/>
                </a:lnTo>
                <a:lnTo>
                  <a:pt x="27940" y="50546"/>
                </a:lnTo>
                <a:lnTo>
                  <a:pt x="22987" y="52070"/>
                </a:lnTo>
                <a:lnTo>
                  <a:pt x="18288" y="54737"/>
                </a:lnTo>
                <a:lnTo>
                  <a:pt x="15621" y="56642"/>
                </a:lnTo>
                <a:lnTo>
                  <a:pt x="15240" y="62230"/>
                </a:lnTo>
                <a:lnTo>
                  <a:pt x="16256" y="65278"/>
                </a:lnTo>
                <a:lnTo>
                  <a:pt x="16764" y="67183"/>
                </a:lnTo>
                <a:lnTo>
                  <a:pt x="19304" y="71882"/>
                </a:lnTo>
                <a:lnTo>
                  <a:pt x="21971" y="73279"/>
                </a:lnTo>
                <a:lnTo>
                  <a:pt x="26670" y="74041"/>
                </a:lnTo>
                <a:lnTo>
                  <a:pt x="30607" y="72771"/>
                </a:lnTo>
                <a:lnTo>
                  <a:pt x="36957" y="71755"/>
                </a:lnTo>
                <a:lnTo>
                  <a:pt x="39243" y="68834"/>
                </a:lnTo>
                <a:lnTo>
                  <a:pt x="43942" y="66294"/>
                </a:lnTo>
                <a:lnTo>
                  <a:pt x="45085" y="59309"/>
                </a:lnTo>
                <a:lnTo>
                  <a:pt x="46990" y="55372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93404" y="1712683"/>
            <a:ext cx="650875" cy="820419"/>
          </a:xfrm>
          <a:custGeom>
            <a:avLst/>
            <a:gdLst/>
            <a:ahLst/>
            <a:cxnLst/>
            <a:rect l="l" t="t" r="r" b="b"/>
            <a:pathLst>
              <a:path w="650875" h="820419">
                <a:moveTo>
                  <a:pt x="532777" y="462953"/>
                </a:moveTo>
                <a:lnTo>
                  <a:pt x="508101" y="430441"/>
                </a:lnTo>
                <a:lnTo>
                  <a:pt x="506717" y="429768"/>
                </a:lnTo>
                <a:lnTo>
                  <a:pt x="506717" y="463550"/>
                </a:lnTo>
                <a:lnTo>
                  <a:pt x="504672" y="473113"/>
                </a:lnTo>
                <a:lnTo>
                  <a:pt x="494512" y="506006"/>
                </a:lnTo>
                <a:lnTo>
                  <a:pt x="482955" y="504609"/>
                </a:lnTo>
                <a:lnTo>
                  <a:pt x="477875" y="503085"/>
                </a:lnTo>
                <a:lnTo>
                  <a:pt x="468604" y="499097"/>
                </a:lnTo>
                <a:lnTo>
                  <a:pt x="450367" y="490283"/>
                </a:lnTo>
                <a:lnTo>
                  <a:pt x="440537" y="486067"/>
                </a:lnTo>
                <a:lnTo>
                  <a:pt x="434301" y="484517"/>
                </a:lnTo>
                <a:lnTo>
                  <a:pt x="428790" y="485571"/>
                </a:lnTo>
                <a:lnTo>
                  <a:pt x="424319" y="489178"/>
                </a:lnTo>
                <a:lnTo>
                  <a:pt x="421233" y="495338"/>
                </a:lnTo>
                <a:lnTo>
                  <a:pt x="404114" y="550583"/>
                </a:lnTo>
                <a:lnTo>
                  <a:pt x="401878" y="556793"/>
                </a:lnTo>
                <a:lnTo>
                  <a:pt x="399770" y="563130"/>
                </a:lnTo>
                <a:lnTo>
                  <a:pt x="396887" y="569226"/>
                </a:lnTo>
                <a:lnTo>
                  <a:pt x="392277" y="574967"/>
                </a:lnTo>
                <a:lnTo>
                  <a:pt x="376669" y="572427"/>
                </a:lnTo>
                <a:lnTo>
                  <a:pt x="361708" y="567690"/>
                </a:lnTo>
                <a:lnTo>
                  <a:pt x="347497" y="560489"/>
                </a:lnTo>
                <a:lnTo>
                  <a:pt x="334111" y="550583"/>
                </a:lnTo>
                <a:lnTo>
                  <a:pt x="335686" y="530669"/>
                </a:lnTo>
                <a:lnTo>
                  <a:pt x="336042" y="510743"/>
                </a:lnTo>
                <a:lnTo>
                  <a:pt x="334822" y="490575"/>
                </a:lnTo>
                <a:lnTo>
                  <a:pt x="331698" y="469938"/>
                </a:lnTo>
                <a:lnTo>
                  <a:pt x="313004" y="465950"/>
                </a:lnTo>
                <a:lnTo>
                  <a:pt x="295351" y="461924"/>
                </a:lnTo>
                <a:lnTo>
                  <a:pt x="278917" y="456641"/>
                </a:lnTo>
                <a:lnTo>
                  <a:pt x="263880" y="448856"/>
                </a:lnTo>
                <a:lnTo>
                  <a:pt x="262724" y="435140"/>
                </a:lnTo>
                <a:lnTo>
                  <a:pt x="262661" y="434251"/>
                </a:lnTo>
                <a:lnTo>
                  <a:pt x="264223" y="420179"/>
                </a:lnTo>
                <a:lnTo>
                  <a:pt x="267843" y="406019"/>
                </a:lnTo>
                <a:lnTo>
                  <a:pt x="272770" y="391579"/>
                </a:lnTo>
                <a:lnTo>
                  <a:pt x="291668" y="394309"/>
                </a:lnTo>
                <a:lnTo>
                  <a:pt x="309867" y="398754"/>
                </a:lnTo>
                <a:lnTo>
                  <a:pt x="327329" y="404837"/>
                </a:lnTo>
                <a:lnTo>
                  <a:pt x="344017" y="412407"/>
                </a:lnTo>
                <a:lnTo>
                  <a:pt x="350532" y="408317"/>
                </a:lnTo>
                <a:lnTo>
                  <a:pt x="355193" y="402882"/>
                </a:lnTo>
                <a:lnTo>
                  <a:pt x="358508" y="396405"/>
                </a:lnTo>
                <a:lnTo>
                  <a:pt x="360184" y="391579"/>
                </a:lnTo>
                <a:lnTo>
                  <a:pt x="361035" y="389166"/>
                </a:lnTo>
                <a:lnTo>
                  <a:pt x="362089" y="385737"/>
                </a:lnTo>
                <a:lnTo>
                  <a:pt x="382752" y="319316"/>
                </a:lnTo>
                <a:lnTo>
                  <a:pt x="397230" y="319303"/>
                </a:lnTo>
                <a:lnTo>
                  <a:pt x="410425" y="322199"/>
                </a:lnTo>
                <a:lnTo>
                  <a:pt x="442823" y="347764"/>
                </a:lnTo>
                <a:lnTo>
                  <a:pt x="441693" y="359384"/>
                </a:lnTo>
                <a:lnTo>
                  <a:pt x="440791" y="370662"/>
                </a:lnTo>
                <a:lnTo>
                  <a:pt x="440067" y="381990"/>
                </a:lnTo>
                <a:lnTo>
                  <a:pt x="439521" y="393738"/>
                </a:lnTo>
                <a:lnTo>
                  <a:pt x="435838" y="405803"/>
                </a:lnTo>
                <a:lnTo>
                  <a:pt x="435330" y="411137"/>
                </a:lnTo>
                <a:lnTo>
                  <a:pt x="435038" y="419493"/>
                </a:lnTo>
                <a:lnTo>
                  <a:pt x="437121" y="425894"/>
                </a:lnTo>
                <a:lnTo>
                  <a:pt x="441985" y="430695"/>
                </a:lnTo>
                <a:lnTo>
                  <a:pt x="450062" y="434251"/>
                </a:lnTo>
                <a:lnTo>
                  <a:pt x="491972" y="447205"/>
                </a:lnTo>
                <a:lnTo>
                  <a:pt x="500773" y="451561"/>
                </a:lnTo>
                <a:lnTo>
                  <a:pt x="505548" y="456692"/>
                </a:lnTo>
                <a:lnTo>
                  <a:pt x="506717" y="463550"/>
                </a:lnTo>
                <a:lnTo>
                  <a:pt x="506717" y="429768"/>
                </a:lnTo>
                <a:lnTo>
                  <a:pt x="501370" y="427139"/>
                </a:lnTo>
                <a:lnTo>
                  <a:pt x="491566" y="423811"/>
                </a:lnTo>
                <a:lnTo>
                  <a:pt x="481507" y="420776"/>
                </a:lnTo>
                <a:lnTo>
                  <a:pt x="471551" y="417334"/>
                </a:lnTo>
                <a:lnTo>
                  <a:pt x="462127" y="412788"/>
                </a:lnTo>
                <a:lnTo>
                  <a:pt x="463651" y="407835"/>
                </a:lnTo>
                <a:lnTo>
                  <a:pt x="463143" y="402247"/>
                </a:lnTo>
                <a:lnTo>
                  <a:pt x="463778" y="395274"/>
                </a:lnTo>
                <a:lnTo>
                  <a:pt x="465823" y="370344"/>
                </a:lnTo>
                <a:lnTo>
                  <a:pt x="466623" y="357378"/>
                </a:lnTo>
                <a:lnTo>
                  <a:pt x="466953" y="344335"/>
                </a:lnTo>
                <a:lnTo>
                  <a:pt x="465670" y="333070"/>
                </a:lnTo>
                <a:lnTo>
                  <a:pt x="461073" y="323748"/>
                </a:lnTo>
                <a:lnTo>
                  <a:pt x="456158" y="319227"/>
                </a:lnTo>
                <a:lnTo>
                  <a:pt x="453199" y="316496"/>
                </a:lnTo>
                <a:lnTo>
                  <a:pt x="404977" y="299440"/>
                </a:lnTo>
                <a:lnTo>
                  <a:pt x="380987" y="294957"/>
                </a:lnTo>
                <a:lnTo>
                  <a:pt x="373253" y="297141"/>
                </a:lnTo>
                <a:lnTo>
                  <a:pt x="367855" y="303110"/>
                </a:lnTo>
                <a:lnTo>
                  <a:pt x="363702" y="313474"/>
                </a:lnTo>
                <a:lnTo>
                  <a:pt x="346684" y="368338"/>
                </a:lnTo>
                <a:lnTo>
                  <a:pt x="344906" y="374434"/>
                </a:lnTo>
                <a:lnTo>
                  <a:pt x="341604" y="381038"/>
                </a:lnTo>
                <a:lnTo>
                  <a:pt x="339191" y="385737"/>
                </a:lnTo>
                <a:lnTo>
                  <a:pt x="279247" y="367195"/>
                </a:lnTo>
                <a:lnTo>
                  <a:pt x="267296" y="364324"/>
                </a:lnTo>
                <a:lnTo>
                  <a:pt x="243408" y="409206"/>
                </a:lnTo>
                <a:lnTo>
                  <a:pt x="237718" y="437553"/>
                </a:lnTo>
                <a:lnTo>
                  <a:pt x="237845" y="448856"/>
                </a:lnTo>
                <a:lnTo>
                  <a:pt x="310108" y="490512"/>
                </a:lnTo>
                <a:lnTo>
                  <a:pt x="311759" y="495465"/>
                </a:lnTo>
                <a:lnTo>
                  <a:pt x="311886" y="498767"/>
                </a:lnTo>
                <a:lnTo>
                  <a:pt x="312267" y="501053"/>
                </a:lnTo>
                <a:lnTo>
                  <a:pt x="314121" y="511505"/>
                </a:lnTo>
                <a:lnTo>
                  <a:pt x="314566" y="519468"/>
                </a:lnTo>
                <a:lnTo>
                  <a:pt x="314591" y="523024"/>
                </a:lnTo>
                <a:lnTo>
                  <a:pt x="313855" y="532079"/>
                </a:lnTo>
                <a:lnTo>
                  <a:pt x="311505" y="542455"/>
                </a:lnTo>
                <a:lnTo>
                  <a:pt x="310527" y="552297"/>
                </a:lnTo>
                <a:lnTo>
                  <a:pt x="341706" y="582942"/>
                </a:lnTo>
                <a:lnTo>
                  <a:pt x="392023" y="600113"/>
                </a:lnTo>
                <a:lnTo>
                  <a:pt x="401231" y="600951"/>
                </a:lnTo>
                <a:lnTo>
                  <a:pt x="408838" y="598551"/>
                </a:lnTo>
                <a:lnTo>
                  <a:pt x="414845" y="592747"/>
                </a:lnTo>
                <a:lnTo>
                  <a:pt x="419201" y="583349"/>
                </a:lnTo>
                <a:lnTo>
                  <a:pt x="421779" y="574967"/>
                </a:lnTo>
                <a:lnTo>
                  <a:pt x="434581" y="533387"/>
                </a:lnTo>
                <a:lnTo>
                  <a:pt x="436473" y="527469"/>
                </a:lnTo>
                <a:lnTo>
                  <a:pt x="438632" y="520484"/>
                </a:lnTo>
                <a:lnTo>
                  <a:pt x="442061" y="512737"/>
                </a:lnTo>
                <a:lnTo>
                  <a:pt x="448792" y="516039"/>
                </a:lnTo>
                <a:lnTo>
                  <a:pt x="453745" y="517563"/>
                </a:lnTo>
                <a:lnTo>
                  <a:pt x="460857" y="523024"/>
                </a:lnTo>
                <a:lnTo>
                  <a:pt x="468414" y="525513"/>
                </a:lnTo>
                <a:lnTo>
                  <a:pt x="483895" y="531012"/>
                </a:lnTo>
                <a:lnTo>
                  <a:pt x="491464" y="533565"/>
                </a:lnTo>
                <a:lnTo>
                  <a:pt x="518807" y="512737"/>
                </a:lnTo>
                <a:lnTo>
                  <a:pt x="520877" y="506006"/>
                </a:lnTo>
                <a:lnTo>
                  <a:pt x="531215" y="472478"/>
                </a:lnTo>
                <a:lnTo>
                  <a:pt x="532777" y="462953"/>
                </a:lnTo>
                <a:close/>
              </a:path>
              <a:path w="650875" h="820419">
                <a:moveTo>
                  <a:pt x="650595" y="241300"/>
                </a:moveTo>
                <a:lnTo>
                  <a:pt x="613841" y="229870"/>
                </a:lnTo>
                <a:lnTo>
                  <a:pt x="606018" y="223520"/>
                </a:lnTo>
                <a:lnTo>
                  <a:pt x="607199" y="220980"/>
                </a:lnTo>
                <a:lnTo>
                  <a:pt x="617334" y="199390"/>
                </a:lnTo>
                <a:lnTo>
                  <a:pt x="624509" y="172720"/>
                </a:lnTo>
                <a:lnTo>
                  <a:pt x="629894" y="146050"/>
                </a:lnTo>
                <a:lnTo>
                  <a:pt x="635863" y="120650"/>
                </a:lnTo>
                <a:lnTo>
                  <a:pt x="637628" y="104140"/>
                </a:lnTo>
                <a:lnTo>
                  <a:pt x="634339" y="88900"/>
                </a:lnTo>
                <a:lnTo>
                  <a:pt x="626465" y="74930"/>
                </a:lnTo>
                <a:lnTo>
                  <a:pt x="614527" y="62230"/>
                </a:lnTo>
                <a:lnTo>
                  <a:pt x="610463" y="57150"/>
                </a:lnTo>
                <a:lnTo>
                  <a:pt x="608495" y="56629"/>
                </a:lnTo>
                <a:lnTo>
                  <a:pt x="608495" y="109220"/>
                </a:lnTo>
                <a:lnTo>
                  <a:pt x="607161" y="121920"/>
                </a:lnTo>
                <a:lnTo>
                  <a:pt x="604113" y="133350"/>
                </a:lnTo>
                <a:lnTo>
                  <a:pt x="601052" y="147320"/>
                </a:lnTo>
                <a:lnTo>
                  <a:pt x="598195" y="160020"/>
                </a:lnTo>
                <a:lnTo>
                  <a:pt x="595731" y="172720"/>
                </a:lnTo>
                <a:lnTo>
                  <a:pt x="580872" y="220980"/>
                </a:lnTo>
                <a:lnTo>
                  <a:pt x="571169" y="219710"/>
                </a:lnTo>
                <a:lnTo>
                  <a:pt x="562470" y="217170"/>
                </a:lnTo>
                <a:lnTo>
                  <a:pt x="554164" y="213360"/>
                </a:lnTo>
                <a:lnTo>
                  <a:pt x="545693" y="210820"/>
                </a:lnTo>
                <a:lnTo>
                  <a:pt x="546188" y="204470"/>
                </a:lnTo>
                <a:lnTo>
                  <a:pt x="547878" y="182880"/>
                </a:lnTo>
                <a:lnTo>
                  <a:pt x="549224" y="170180"/>
                </a:lnTo>
                <a:lnTo>
                  <a:pt x="551027" y="157480"/>
                </a:lnTo>
                <a:lnTo>
                  <a:pt x="550506" y="137160"/>
                </a:lnTo>
                <a:lnTo>
                  <a:pt x="543725" y="121920"/>
                </a:lnTo>
                <a:lnTo>
                  <a:pt x="531698" y="110490"/>
                </a:lnTo>
                <a:lnTo>
                  <a:pt x="525881" y="107759"/>
                </a:lnTo>
                <a:lnTo>
                  <a:pt x="525881" y="139700"/>
                </a:lnTo>
                <a:lnTo>
                  <a:pt x="524103" y="149860"/>
                </a:lnTo>
                <a:lnTo>
                  <a:pt x="523176" y="162560"/>
                </a:lnTo>
                <a:lnTo>
                  <a:pt x="521944" y="175260"/>
                </a:lnTo>
                <a:lnTo>
                  <a:pt x="520420" y="187960"/>
                </a:lnTo>
                <a:lnTo>
                  <a:pt x="518642" y="201930"/>
                </a:lnTo>
                <a:lnTo>
                  <a:pt x="515340" y="201930"/>
                </a:lnTo>
                <a:lnTo>
                  <a:pt x="510514" y="204470"/>
                </a:lnTo>
                <a:lnTo>
                  <a:pt x="507466" y="203200"/>
                </a:lnTo>
                <a:lnTo>
                  <a:pt x="374624" y="162560"/>
                </a:lnTo>
                <a:lnTo>
                  <a:pt x="371576" y="161290"/>
                </a:lnTo>
                <a:lnTo>
                  <a:pt x="370306" y="158750"/>
                </a:lnTo>
                <a:lnTo>
                  <a:pt x="365607" y="156210"/>
                </a:lnTo>
                <a:lnTo>
                  <a:pt x="367487" y="149860"/>
                </a:lnTo>
                <a:lnTo>
                  <a:pt x="369366" y="143510"/>
                </a:lnTo>
                <a:lnTo>
                  <a:pt x="372694" y="132080"/>
                </a:lnTo>
                <a:lnTo>
                  <a:pt x="375335" y="119380"/>
                </a:lnTo>
                <a:lnTo>
                  <a:pt x="377037" y="107950"/>
                </a:lnTo>
                <a:lnTo>
                  <a:pt x="381190" y="100330"/>
                </a:lnTo>
                <a:lnTo>
                  <a:pt x="386384" y="95250"/>
                </a:lnTo>
                <a:lnTo>
                  <a:pt x="393128" y="93980"/>
                </a:lnTo>
                <a:lnTo>
                  <a:pt x="401929" y="95250"/>
                </a:lnTo>
                <a:lnTo>
                  <a:pt x="408279" y="95250"/>
                </a:lnTo>
                <a:lnTo>
                  <a:pt x="414248" y="97790"/>
                </a:lnTo>
                <a:lnTo>
                  <a:pt x="492099" y="121920"/>
                </a:lnTo>
                <a:lnTo>
                  <a:pt x="499211" y="124460"/>
                </a:lnTo>
                <a:lnTo>
                  <a:pt x="506069" y="125730"/>
                </a:lnTo>
                <a:lnTo>
                  <a:pt x="512800" y="129540"/>
                </a:lnTo>
                <a:lnTo>
                  <a:pt x="521436" y="133350"/>
                </a:lnTo>
                <a:lnTo>
                  <a:pt x="525881" y="139700"/>
                </a:lnTo>
                <a:lnTo>
                  <a:pt x="525881" y="107759"/>
                </a:lnTo>
                <a:lnTo>
                  <a:pt x="515467" y="102870"/>
                </a:lnTo>
                <a:lnTo>
                  <a:pt x="488759" y="93980"/>
                </a:lnTo>
                <a:lnTo>
                  <a:pt x="469696" y="87630"/>
                </a:lnTo>
                <a:lnTo>
                  <a:pt x="423646" y="74930"/>
                </a:lnTo>
                <a:lnTo>
                  <a:pt x="414629" y="71120"/>
                </a:lnTo>
                <a:lnTo>
                  <a:pt x="398500" y="71120"/>
                </a:lnTo>
                <a:lnTo>
                  <a:pt x="360146" y="91440"/>
                </a:lnTo>
                <a:lnTo>
                  <a:pt x="349478" y="123190"/>
                </a:lnTo>
                <a:lnTo>
                  <a:pt x="346176" y="133350"/>
                </a:lnTo>
                <a:lnTo>
                  <a:pt x="344906" y="137160"/>
                </a:lnTo>
                <a:lnTo>
                  <a:pt x="344398" y="143510"/>
                </a:lnTo>
                <a:lnTo>
                  <a:pt x="342239" y="149860"/>
                </a:lnTo>
                <a:lnTo>
                  <a:pt x="313283" y="140970"/>
                </a:lnTo>
                <a:lnTo>
                  <a:pt x="313283" y="139700"/>
                </a:lnTo>
                <a:lnTo>
                  <a:pt x="313283" y="137160"/>
                </a:lnTo>
                <a:lnTo>
                  <a:pt x="312902" y="135890"/>
                </a:lnTo>
                <a:lnTo>
                  <a:pt x="313156" y="134620"/>
                </a:lnTo>
                <a:lnTo>
                  <a:pt x="315201" y="128270"/>
                </a:lnTo>
                <a:lnTo>
                  <a:pt x="317296" y="121920"/>
                </a:lnTo>
                <a:lnTo>
                  <a:pt x="319595" y="115570"/>
                </a:lnTo>
                <a:lnTo>
                  <a:pt x="322300" y="109220"/>
                </a:lnTo>
                <a:lnTo>
                  <a:pt x="329082" y="91440"/>
                </a:lnTo>
                <a:lnTo>
                  <a:pt x="353542" y="45720"/>
                </a:lnTo>
                <a:lnTo>
                  <a:pt x="392277" y="24130"/>
                </a:lnTo>
                <a:lnTo>
                  <a:pt x="407263" y="24130"/>
                </a:lnTo>
                <a:lnTo>
                  <a:pt x="448081" y="30480"/>
                </a:lnTo>
                <a:lnTo>
                  <a:pt x="488518" y="39370"/>
                </a:lnTo>
                <a:lnTo>
                  <a:pt x="528078" y="50800"/>
                </a:lnTo>
                <a:lnTo>
                  <a:pt x="566267" y="66040"/>
                </a:lnTo>
                <a:lnTo>
                  <a:pt x="600316" y="88900"/>
                </a:lnTo>
                <a:lnTo>
                  <a:pt x="608495" y="109220"/>
                </a:lnTo>
                <a:lnTo>
                  <a:pt x="608495" y="56629"/>
                </a:lnTo>
                <a:lnTo>
                  <a:pt x="605764" y="55880"/>
                </a:lnTo>
                <a:lnTo>
                  <a:pt x="601065" y="52070"/>
                </a:lnTo>
                <a:lnTo>
                  <a:pt x="573328" y="39370"/>
                </a:lnTo>
                <a:lnTo>
                  <a:pt x="544931" y="29210"/>
                </a:lnTo>
                <a:lnTo>
                  <a:pt x="525310" y="24130"/>
                </a:lnTo>
                <a:lnTo>
                  <a:pt x="486079" y="13970"/>
                </a:lnTo>
                <a:lnTo>
                  <a:pt x="456577" y="7620"/>
                </a:lnTo>
                <a:lnTo>
                  <a:pt x="426935" y="0"/>
                </a:lnTo>
                <a:lnTo>
                  <a:pt x="415010" y="0"/>
                </a:lnTo>
                <a:lnTo>
                  <a:pt x="387502" y="0"/>
                </a:lnTo>
                <a:lnTo>
                  <a:pt x="369049" y="5080"/>
                </a:lnTo>
                <a:lnTo>
                  <a:pt x="337667" y="30480"/>
                </a:lnTo>
                <a:lnTo>
                  <a:pt x="310959" y="73660"/>
                </a:lnTo>
                <a:lnTo>
                  <a:pt x="295122" y="121920"/>
                </a:lnTo>
                <a:lnTo>
                  <a:pt x="290804" y="135890"/>
                </a:lnTo>
                <a:lnTo>
                  <a:pt x="280162" y="133350"/>
                </a:lnTo>
                <a:lnTo>
                  <a:pt x="270205" y="130810"/>
                </a:lnTo>
                <a:lnTo>
                  <a:pt x="251434" y="125730"/>
                </a:lnTo>
                <a:lnTo>
                  <a:pt x="240131" y="121920"/>
                </a:lnTo>
                <a:lnTo>
                  <a:pt x="217119" y="116840"/>
                </a:lnTo>
                <a:lnTo>
                  <a:pt x="205333" y="115570"/>
                </a:lnTo>
                <a:lnTo>
                  <a:pt x="196761" y="113030"/>
                </a:lnTo>
                <a:lnTo>
                  <a:pt x="187947" y="113030"/>
                </a:lnTo>
                <a:lnTo>
                  <a:pt x="178765" y="111760"/>
                </a:lnTo>
                <a:lnTo>
                  <a:pt x="152742" y="111760"/>
                </a:lnTo>
                <a:lnTo>
                  <a:pt x="107797" y="129540"/>
                </a:lnTo>
                <a:lnTo>
                  <a:pt x="74904" y="165100"/>
                </a:lnTo>
                <a:lnTo>
                  <a:pt x="53822" y="208280"/>
                </a:lnTo>
                <a:lnTo>
                  <a:pt x="43078" y="243840"/>
                </a:lnTo>
                <a:lnTo>
                  <a:pt x="32575" y="278130"/>
                </a:lnTo>
                <a:lnTo>
                  <a:pt x="22313" y="312420"/>
                </a:lnTo>
                <a:lnTo>
                  <a:pt x="12293" y="346710"/>
                </a:lnTo>
                <a:lnTo>
                  <a:pt x="8801" y="358140"/>
                </a:lnTo>
                <a:lnTo>
                  <a:pt x="1066" y="434340"/>
                </a:lnTo>
                <a:lnTo>
                  <a:pt x="203" y="473710"/>
                </a:lnTo>
                <a:lnTo>
                  <a:pt x="0" y="513080"/>
                </a:lnTo>
                <a:lnTo>
                  <a:pt x="228" y="552450"/>
                </a:lnTo>
                <a:lnTo>
                  <a:pt x="16992" y="590550"/>
                </a:lnTo>
                <a:lnTo>
                  <a:pt x="56235" y="613410"/>
                </a:lnTo>
                <a:lnTo>
                  <a:pt x="65760" y="619760"/>
                </a:lnTo>
                <a:lnTo>
                  <a:pt x="64871" y="622300"/>
                </a:lnTo>
                <a:lnTo>
                  <a:pt x="64617" y="626110"/>
                </a:lnTo>
                <a:lnTo>
                  <a:pt x="63347" y="629920"/>
                </a:lnTo>
                <a:lnTo>
                  <a:pt x="62611" y="641350"/>
                </a:lnTo>
                <a:lnTo>
                  <a:pt x="66471" y="651510"/>
                </a:lnTo>
                <a:lnTo>
                  <a:pt x="73685" y="660400"/>
                </a:lnTo>
                <a:lnTo>
                  <a:pt x="83032" y="665480"/>
                </a:lnTo>
                <a:lnTo>
                  <a:pt x="88366" y="670560"/>
                </a:lnTo>
                <a:lnTo>
                  <a:pt x="100304" y="673100"/>
                </a:lnTo>
                <a:lnTo>
                  <a:pt x="156311" y="690880"/>
                </a:lnTo>
                <a:lnTo>
                  <a:pt x="175196" y="695960"/>
                </a:lnTo>
                <a:lnTo>
                  <a:pt x="187388" y="697230"/>
                </a:lnTo>
                <a:lnTo>
                  <a:pt x="198208" y="690880"/>
                </a:lnTo>
                <a:lnTo>
                  <a:pt x="212953" y="678180"/>
                </a:lnTo>
                <a:lnTo>
                  <a:pt x="268274" y="693420"/>
                </a:lnTo>
                <a:lnTo>
                  <a:pt x="286740" y="697230"/>
                </a:lnTo>
                <a:lnTo>
                  <a:pt x="380441" y="728980"/>
                </a:lnTo>
                <a:lnTo>
                  <a:pt x="398894" y="734060"/>
                </a:lnTo>
                <a:lnTo>
                  <a:pt x="417182" y="740410"/>
                </a:lnTo>
                <a:lnTo>
                  <a:pt x="435076" y="749300"/>
                </a:lnTo>
                <a:lnTo>
                  <a:pt x="435711" y="753110"/>
                </a:lnTo>
                <a:lnTo>
                  <a:pt x="435203" y="758190"/>
                </a:lnTo>
                <a:lnTo>
                  <a:pt x="435965" y="763270"/>
                </a:lnTo>
                <a:lnTo>
                  <a:pt x="540994" y="820420"/>
                </a:lnTo>
                <a:lnTo>
                  <a:pt x="548297" y="820420"/>
                </a:lnTo>
                <a:lnTo>
                  <a:pt x="566851" y="797560"/>
                </a:lnTo>
                <a:lnTo>
                  <a:pt x="568312" y="793750"/>
                </a:lnTo>
                <a:lnTo>
                  <a:pt x="570852" y="787400"/>
                </a:lnTo>
                <a:lnTo>
                  <a:pt x="573252" y="779780"/>
                </a:lnTo>
                <a:lnTo>
                  <a:pt x="611987" y="784860"/>
                </a:lnTo>
                <a:lnTo>
                  <a:pt x="632002" y="784860"/>
                </a:lnTo>
                <a:lnTo>
                  <a:pt x="650430" y="779780"/>
                </a:lnTo>
                <a:lnTo>
                  <a:pt x="650595" y="779780"/>
                </a:lnTo>
                <a:lnTo>
                  <a:pt x="650595" y="750570"/>
                </a:lnTo>
                <a:lnTo>
                  <a:pt x="640461" y="756920"/>
                </a:lnTo>
                <a:lnTo>
                  <a:pt x="624776" y="760730"/>
                </a:lnTo>
                <a:lnTo>
                  <a:pt x="606526" y="760730"/>
                </a:lnTo>
                <a:lnTo>
                  <a:pt x="556475" y="751840"/>
                </a:lnTo>
                <a:lnTo>
                  <a:pt x="545185" y="748931"/>
                </a:lnTo>
                <a:lnTo>
                  <a:pt x="545185" y="784860"/>
                </a:lnTo>
                <a:lnTo>
                  <a:pt x="544042" y="792480"/>
                </a:lnTo>
                <a:lnTo>
                  <a:pt x="541502" y="797560"/>
                </a:lnTo>
                <a:lnTo>
                  <a:pt x="534898" y="797560"/>
                </a:lnTo>
                <a:lnTo>
                  <a:pt x="466064" y="775970"/>
                </a:lnTo>
                <a:lnTo>
                  <a:pt x="459968" y="773430"/>
                </a:lnTo>
                <a:lnTo>
                  <a:pt x="456285" y="768350"/>
                </a:lnTo>
                <a:lnTo>
                  <a:pt x="458698" y="760730"/>
                </a:lnTo>
                <a:lnTo>
                  <a:pt x="475170" y="762000"/>
                </a:lnTo>
                <a:lnTo>
                  <a:pt x="496417" y="767080"/>
                </a:lnTo>
                <a:lnTo>
                  <a:pt x="520420" y="774700"/>
                </a:lnTo>
                <a:lnTo>
                  <a:pt x="545185" y="784860"/>
                </a:lnTo>
                <a:lnTo>
                  <a:pt x="545185" y="748931"/>
                </a:lnTo>
                <a:lnTo>
                  <a:pt x="507276" y="739140"/>
                </a:lnTo>
                <a:lnTo>
                  <a:pt x="458825" y="725170"/>
                </a:lnTo>
                <a:lnTo>
                  <a:pt x="411073" y="709930"/>
                </a:lnTo>
                <a:lnTo>
                  <a:pt x="387096" y="701040"/>
                </a:lnTo>
                <a:lnTo>
                  <a:pt x="362407" y="692150"/>
                </a:lnTo>
                <a:lnTo>
                  <a:pt x="337324" y="684530"/>
                </a:lnTo>
                <a:lnTo>
                  <a:pt x="319328" y="678180"/>
                </a:lnTo>
                <a:lnTo>
                  <a:pt x="312140" y="675640"/>
                </a:lnTo>
                <a:lnTo>
                  <a:pt x="299923" y="671830"/>
                </a:lnTo>
                <a:lnTo>
                  <a:pt x="251053" y="656590"/>
                </a:lnTo>
                <a:lnTo>
                  <a:pt x="216890" y="647700"/>
                </a:lnTo>
                <a:lnTo>
                  <a:pt x="183273" y="635000"/>
                </a:lnTo>
                <a:lnTo>
                  <a:pt x="177266" y="632460"/>
                </a:lnTo>
                <a:lnTo>
                  <a:pt x="177266" y="665480"/>
                </a:lnTo>
                <a:lnTo>
                  <a:pt x="176631" y="670560"/>
                </a:lnTo>
                <a:lnTo>
                  <a:pt x="106146" y="651510"/>
                </a:lnTo>
                <a:lnTo>
                  <a:pt x="90652" y="641350"/>
                </a:lnTo>
                <a:lnTo>
                  <a:pt x="89763" y="641350"/>
                </a:lnTo>
                <a:lnTo>
                  <a:pt x="88747" y="637540"/>
                </a:lnTo>
                <a:lnTo>
                  <a:pt x="89636" y="633730"/>
                </a:lnTo>
                <a:lnTo>
                  <a:pt x="90271" y="632460"/>
                </a:lnTo>
                <a:lnTo>
                  <a:pt x="94081" y="629920"/>
                </a:lnTo>
                <a:lnTo>
                  <a:pt x="96113" y="631190"/>
                </a:lnTo>
                <a:lnTo>
                  <a:pt x="100431" y="631190"/>
                </a:lnTo>
                <a:lnTo>
                  <a:pt x="105130" y="633730"/>
                </a:lnTo>
                <a:lnTo>
                  <a:pt x="109194" y="635000"/>
                </a:lnTo>
                <a:lnTo>
                  <a:pt x="124523" y="641350"/>
                </a:lnTo>
                <a:lnTo>
                  <a:pt x="156146" y="655320"/>
                </a:lnTo>
                <a:lnTo>
                  <a:pt x="171551" y="662940"/>
                </a:lnTo>
                <a:lnTo>
                  <a:pt x="173202" y="664210"/>
                </a:lnTo>
                <a:lnTo>
                  <a:pt x="177266" y="665480"/>
                </a:lnTo>
                <a:lnTo>
                  <a:pt x="177266" y="632460"/>
                </a:lnTo>
                <a:lnTo>
                  <a:pt x="171284" y="629920"/>
                </a:lnTo>
                <a:lnTo>
                  <a:pt x="150304" y="621030"/>
                </a:lnTo>
                <a:lnTo>
                  <a:pt x="118084" y="605790"/>
                </a:lnTo>
                <a:lnTo>
                  <a:pt x="105156" y="599440"/>
                </a:lnTo>
                <a:lnTo>
                  <a:pt x="78549" y="589280"/>
                </a:lnTo>
                <a:lnTo>
                  <a:pt x="64998" y="582930"/>
                </a:lnTo>
                <a:lnTo>
                  <a:pt x="47218" y="572770"/>
                </a:lnTo>
                <a:lnTo>
                  <a:pt x="40322" y="568960"/>
                </a:lnTo>
                <a:lnTo>
                  <a:pt x="35242" y="562610"/>
                </a:lnTo>
                <a:lnTo>
                  <a:pt x="32207" y="554990"/>
                </a:lnTo>
                <a:lnTo>
                  <a:pt x="31470" y="546100"/>
                </a:lnTo>
                <a:lnTo>
                  <a:pt x="32105" y="394970"/>
                </a:lnTo>
                <a:lnTo>
                  <a:pt x="50774" y="325120"/>
                </a:lnTo>
                <a:lnTo>
                  <a:pt x="61544" y="289560"/>
                </a:lnTo>
                <a:lnTo>
                  <a:pt x="71920" y="252730"/>
                </a:lnTo>
                <a:lnTo>
                  <a:pt x="81762" y="217170"/>
                </a:lnTo>
                <a:lnTo>
                  <a:pt x="88201" y="200660"/>
                </a:lnTo>
                <a:lnTo>
                  <a:pt x="118338" y="160020"/>
                </a:lnTo>
                <a:lnTo>
                  <a:pt x="157949" y="139700"/>
                </a:lnTo>
                <a:lnTo>
                  <a:pt x="173456" y="140970"/>
                </a:lnTo>
                <a:lnTo>
                  <a:pt x="208254" y="140970"/>
                </a:lnTo>
                <a:lnTo>
                  <a:pt x="222199" y="143510"/>
                </a:lnTo>
                <a:lnTo>
                  <a:pt x="235902" y="144780"/>
                </a:lnTo>
                <a:lnTo>
                  <a:pt x="249466" y="147320"/>
                </a:lnTo>
                <a:lnTo>
                  <a:pt x="262991" y="151130"/>
                </a:lnTo>
                <a:lnTo>
                  <a:pt x="286156" y="158750"/>
                </a:lnTo>
                <a:lnTo>
                  <a:pt x="308991" y="165100"/>
                </a:lnTo>
                <a:lnTo>
                  <a:pt x="354812" y="180340"/>
                </a:lnTo>
                <a:lnTo>
                  <a:pt x="411797" y="198120"/>
                </a:lnTo>
                <a:lnTo>
                  <a:pt x="440347" y="205740"/>
                </a:lnTo>
                <a:lnTo>
                  <a:pt x="637768" y="266700"/>
                </a:lnTo>
                <a:lnTo>
                  <a:pt x="650595" y="270510"/>
                </a:lnTo>
                <a:lnTo>
                  <a:pt x="650595" y="24130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699855" y="4617618"/>
            <a:ext cx="452120" cy="526415"/>
          </a:xfrm>
          <a:custGeom>
            <a:avLst/>
            <a:gdLst/>
            <a:ahLst/>
            <a:cxnLst/>
            <a:rect l="l" t="t" r="r" b="b"/>
            <a:pathLst>
              <a:path w="452119" h="526414">
                <a:moveTo>
                  <a:pt x="135419" y="0"/>
                </a:moveTo>
                <a:lnTo>
                  <a:pt x="130720" y="482"/>
                </a:lnTo>
                <a:lnTo>
                  <a:pt x="128561" y="2921"/>
                </a:lnTo>
                <a:lnTo>
                  <a:pt x="119882" y="9384"/>
                </a:lnTo>
                <a:lnTo>
                  <a:pt x="110559" y="15784"/>
                </a:lnTo>
                <a:lnTo>
                  <a:pt x="102236" y="23839"/>
                </a:lnTo>
                <a:lnTo>
                  <a:pt x="96557" y="35267"/>
                </a:lnTo>
                <a:lnTo>
                  <a:pt x="89116" y="55232"/>
                </a:lnTo>
                <a:lnTo>
                  <a:pt x="81127" y="75207"/>
                </a:lnTo>
                <a:lnTo>
                  <a:pt x="72947" y="95123"/>
                </a:lnTo>
                <a:lnTo>
                  <a:pt x="64934" y="114909"/>
                </a:lnTo>
                <a:lnTo>
                  <a:pt x="58213" y="135846"/>
                </a:lnTo>
                <a:lnTo>
                  <a:pt x="58600" y="151185"/>
                </a:lnTo>
                <a:lnTo>
                  <a:pt x="67202" y="163903"/>
                </a:lnTo>
                <a:lnTo>
                  <a:pt x="85127" y="176974"/>
                </a:lnTo>
                <a:lnTo>
                  <a:pt x="84624" y="181178"/>
                </a:lnTo>
                <a:lnTo>
                  <a:pt x="84873" y="183629"/>
                </a:lnTo>
                <a:lnTo>
                  <a:pt x="83674" y="183629"/>
                </a:lnTo>
                <a:lnTo>
                  <a:pt x="78015" y="197777"/>
                </a:lnTo>
                <a:lnTo>
                  <a:pt x="60215" y="241282"/>
                </a:lnTo>
                <a:lnTo>
                  <a:pt x="44762" y="285684"/>
                </a:lnTo>
                <a:lnTo>
                  <a:pt x="31198" y="330742"/>
                </a:lnTo>
                <a:lnTo>
                  <a:pt x="19067" y="376216"/>
                </a:lnTo>
                <a:lnTo>
                  <a:pt x="7911" y="421867"/>
                </a:lnTo>
                <a:lnTo>
                  <a:pt x="1037" y="469921"/>
                </a:lnTo>
                <a:lnTo>
                  <a:pt x="0" y="493904"/>
                </a:lnTo>
                <a:lnTo>
                  <a:pt x="164" y="517829"/>
                </a:lnTo>
                <a:lnTo>
                  <a:pt x="797" y="525880"/>
                </a:lnTo>
                <a:lnTo>
                  <a:pt x="26941" y="525880"/>
                </a:lnTo>
                <a:lnTo>
                  <a:pt x="25945" y="512320"/>
                </a:lnTo>
                <a:lnTo>
                  <a:pt x="27527" y="486111"/>
                </a:lnTo>
                <a:lnTo>
                  <a:pt x="33785" y="434449"/>
                </a:lnTo>
                <a:lnTo>
                  <a:pt x="51984" y="355968"/>
                </a:lnTo>
                <a:lnTo>
                  <a:pt x="66363" y="303686"/>
                </a:lnTo>
                <a:lnTo>
                  <a:pt x="83266" y="251971"/>
                </a:lnTo>
                <a:lnTo>
                  <a:pt x="103669" y="201218"/>
                </a:lnTo>
                <a:lnTo>
                  <a:pt x="110019" y="188036"/>
                </a:lnTo>
                <a:lnTo>
                  <a:pt x="111815" y="183629"/>
                </a:lnTo>
                <a:lnTo>
                  <a:pt x="84873" y="183629"/>
                </a:lnTo>
                <a:lnTo>
                  <a:pt x="84238" y="182219"/>
                </a:lnTo>
                <a:lnTo>
                  <a:pt x="112389" y="182219"/>
                </a:lnTo>
                <a:lnTo>
                  <a:pt x="112813" y="181178"/>
                </a:lnTo>
                <a:lnTo>
                  <a:pt x="201439" y="181178"/>
                </a:lnTo>
                <a:lnTo>
                  <a:pt x="201839" y="178562"/>
                </a:lnTo>
                <a:lnTo>
                  <a:pt x="176821" y="178562"/>
                </a:lnTo>
                <a:lnTo>
                  <a:pt x="164464" y="177531"/>
                </a:lnTo>
                <a:lnTo>
                  <a:pt x="156073" y="175841"/>
                </a:lnTo>
                <a:lnTo>
                  <a:pt x="147800" y="172279"/>
                </a:lnTo>
                <a:lnTo>
                  <a:pt x="135800" y="165633"/>
                </a:lnTo>
                <a:lnTo>
                  <a:pt x="135930" y="156743"/>
                </a:lnTo>
                <a:lnTo>
                  <a:pt x="113448" y="156743"/>
                </a:lnTo>
                <a:lnTo>
                  <a:pt x="104237" y="154890"/>
                </a:lnTo>
                <a:lnTo>
                  <a:pt x="97287" y="151542"/>
                </a:lnTo>
                <a:lnTo>
                  <a:pt x="91910" y="147356"/>
                </a:lnTo>
                <a:lnTo>
                  <a:pt x="87413" y="142989"/>
                </a:lnTo>
                <a:lnTo>
                  <a:pt x="93339" y="121362"/>
                </a:lnTo>
                <a:lnTo>
                  <a:pt x="104812" y="88863"/>
                </a:lnTo>
                <a:lnTo>
                  <a:pt x="118667" y="53519"/>
                </a:lnTo>
                <a:lnTo>
                  <a:pt x="131736" y="23355"/>
                </a:lnTo>
                <a:lnTo>
                  <a:pt x="203790" y="23355"/>
                </a:lnTo>
                <a:lnTo>
                  <a:pt x="201255" y="22337"/>
                </a:lnTo>
                <a:lnTo>
                  <a:pt x="160819" y="6858"/>
                </a:lnTo>
                <a:lnTo>
                  <a:pt x="153961" y="4127"/>
                </a:lnTo>
                <a:lnTo>
                  <a:pt x="145452" y="2984"/>
                </a:lnTo>
                <a:lnTo>
                  <a:pt x="139229" y="1574"/>
                </a:lnTo>
                <a:lnTo>
                  <a:pt x="135419" y="0"/>
                </a:lnTo>
                <a:close/>
              </a:path>
              <a:path w="452119" h="526414">
                <a:moveTo>
                  <a:pt x="201439" y="181178"/>
                </a:moveTo>
                <a:lnTo>
                  <a:pt x="112813" y="181178"/>
                </a:lnTo>
                <a:lnTo>
                  <a:pt x="130385" y="185621"/>
                </a:lnTo>
                <a:lnTo>
                  <a:pt x="147564" y="191146"/>
                </a:lnTo>
                <a:lnTo>
                  <a:pt x="164480" y="197392"/>
                </a:lnTo>
                <a:lnTo>
                  <a:pt x="181266" y="204000"/>
                </a:lnTo>
                <a:lnTo>
                  <a:pt x="217461" y="220613"/>
                </a:lnTo>
                <a:lnTo>
                  <a:pt x="235916" y="228237"/>
                </a:lnTo>
                <a:lnTo>
                  <a:pt x="289756" y="246746"/>
                </a:lnTo>
                <a:lnTo>
                  <a:pt x="358431" y="273380"/>
                </a:lnTo>
                <a:lnTo>
                  <a:pt x="358806" y="279848"/>
                </a:lnTo>
                <a:lnTo>
                  <a:pt x="357336" y="286181"/>
                </a:lnTo>
                <a:lnTo>
                  <a:pt x="354984" y="292571"/>
                </a:lnTo>
                <a:lnTo>
                  <a:pt x="352716" y="299212"/>
                </a:lnTo>
                <a:lnTo>
                  <a:pt x="351018" y="305496"/>
                </a:lnTo>
                <a:lnTo>
                  <a:pt x="349128" y="312024"/>
                </a:lnTo>
                <a:lnTo>
                  <a:pt x="347001" y="318655"/>
                </a:lnTo>
                <a:lnTo>
                  <a:pt x="344588" y="325247"/>
                </a:lnTo>
                <a:lnTo>
                  <a:pt x="338693" y="345913"/>
                </a:lnTo>
                <a:lnTo>
                  <a:pt x="332190" y="366740"/>
                </a:lnTo>
                <a:lnTo>
                  <a:pt x="324996" y="387697"/>
                </a:lnTo>
                <a:lnTo>
                  <a:pt x="317029" y="408748"/>
                </a:lnTo>
                <a:lnTo>
                  <a:pt x="270347" y="525880"/>
                </a:lnTo>
                <a:lnTo>
                  <a:pt x="300560" y="525880"/>
                </a:lnTo>
                <a:lnTo>
                  <a:pt x="325844" y="460987"/>
                </a:lnTo>
                <a:lnTo>
                  <a:pt x="341794" y="414159"/>
                </a:lnTo>
                <a:lnTo>
                  <a:pt x="371161" y="325247"/>
                </a:lnTo>
                <a:lnTo>
                  <a:pt x="381037" y="295922"/>
                </a:lnTo>
                <a:lnTo>
                  <a:pt x="405564" y="264721"/>
                </a:lnTo>
                <a:lnTo>
                  <a:pt x="410628" y="258972"/>
                </a:lnTo>
                <a:lnTo>
                  <a:pt x="414140" y="253377"/>
                </a:lnTo>
                <a:lnTo>
                  <a:pt x="373290" y="253377"/>
                </a:lnTo>
                <a:lnTo>
                  <a:pt x="370242" y="252209"/>
                </a:lnTo>
                <a:lnTo>
                  <a:pt x="356145" y="245491"/>
                </a:lnTo>
                <a:lnTo>
                  <a:pt x="358415" y="237883"/>
                </a:lnTo>
                <a:lnTo>
                  <a:pt x="328713" y="237883"/>
                </a:lnTo>
                <a:lnTo>
                  <a:pt x="327824" y="237515"/>
                </a:lnTo>
                <a:lnTo>
                  <a:pt x="314108" y="232092"/>
                </a:lnTo>
                <a:lnTo>
                  <a:pt x="313731" y="223985"/>
                </a:lnTo>
                <a:lnTo>
                  <a:pt x="313625" y="221274"/>
                </a:lnTo>
                <a:lnTo>
                  <a:pt x="280697" y="221274"/>
                </a:lnTo>
                <a:lnTo>
                  <a:pt x="271897" y="217117"/>
                </a:lnTo>
                <a:lnTo>
                  <a:pt x="264072" y="211043"/>
                </a:lnTo>
                <a:lnTo>
                  <a:pt x="256069" y="205663"/>
                </a:lnTo>
                <a:lnTo>
                  <a:pt x="258355" y="199796"/>
                </a:lnTo>
                <a:lnTo>
                  <a:pt x="258355" y="197167"/>
                </a:lnTo>
                <a:lnTo>
                  <a:pt x="234733" y="197167"/>
                </a:lnTo>
                <a:lnTo>
                  <a:pt x="224734" y="196068"/>
                </a:lnTo>
                <a:lnTo>
                  <a:pt x="215890" y="194263"/>
                </a:lnTo>
                <a:lnTo>
                  <a:pt x="207926" y="191332"/>
                </a:lnTo>
                <a:lnTo>
                  <a:pt x="200570" y="186855"/>
                </a:lnTo>
                <a:lnTo>
                  <a:pt x="201439" y="181178"/>
                </a:lnTo>
                <a:close/>
              </a:path>
              <a:path w="452119" h="526414">
                <a:moveTo>
                  <a:pt x="449089" y="138811"/>
                </a:moveTo>
                <a:lnTo>
                  <a:pt x="396404" y="138811"/>
                </a:lnTo>
                <a:lnTo>
                  <a:pt x="422566" y="149237"/>
                </a:lnTo>
                <a:lnTo>
                  <a:pt x="421712" y="153657"/>
                </a:lnTo>
                <a:lnTo>
                  <a:pt x="421644" y="155647"/>
                </a:lnTo>
                <a:lnTo>
                  <a:pt x="421931" y="159194"/>
                </a:lnTo>
                <a:lnTo>
                  <a:pt x="420788" y="162115"/>
                </a:lnTo>
                <a:lnTo>
                  <a:pt x="389165" y="241681"/>
                </a:lnTo>
                <a:lnTo>
                  <a:pt x="385355" y="248145"/>
                </a:lnTo>
                <a:lnTo>
                  <a:pt x="373290" y="253377"/>
                </a:lnTo>
                <a:lnTo>
                  <a:pt x="414140" y="253377"/>
                </a:lnTo>
                <a:lnTo>
                  <a:pt x="414740" y="252422"/>
                </a:lnTo>
                <a:lnTo>
                  <a:pt x="417994" y="245325"/>
                </a:lnTo>
                <a:lnTo>
                  <a:pt x="446188" y="174472"/>
                </a:lnTo>
                <a:lnTo>
                  <a:pt x="451581" y="154495"/>
                </a:lnTo>
                <a:lnTo>
                  <a:pt x="451573" y="153657"/>
                </a:lnTo>
                <a:lnTo>
                  <a:pt x="449363" y="139120"/>
                </a:lnTo>
                <a:lnTo>
                  <a:pt x="449089" y="138811"/>
                </a:lnTo>
                <a:close/>
              </a:path>
              <a:path w="452119" h="526414">
                <a:moveTo>
                  <a:pt x="308379" y="68059"/>
                </a:moveTo>
                <a:lnTo>
                  <a:pt x="235368" y="68059"/>
                </a:lnTo>
                <a:lnTo>
                  <a:pt x="254271" y="73673"/>
                </a:lnTo>
                <a:lnTo>
                  <a:pt x="272389" y="81210"/>
                </a:lnTo>
                <a:lnTo>
                  <a:pt x="324558" y="105833"/>
                </a:lnTo>
                <a:lnTo>
                  <a:pt x="358825" y="122710"/>
                </a:lnTo>
                <a:lnTo>
                  <a:pt x="375957" y="130683"/>
                </a:lnTo>
                <a:lnTo>
                  <a:pt x="357177" y="183859"/>
                </a:lnTo>
                <a:lnTo>
                  <a:pt x="332396" y="237121"/>
                </a:lnTo>
                <a:lnTo>
                  <a:pt x="328713" y="237883"/>
                </a:lnTo>
                <a:lnTo>
                  <a:pt x="358415" y="237883"/>
                </a:lnTo>
                <a:lnTo>
                  <a:pt x="362561" y="223985"/>
                </a:lnTo>
                <a:lnTo>
                  <a:pt x="373655" y="193236"/>
                </a:lnTo>
                <a:lnTo>
                  <a:pt x="386060" y="161944"/>
                </a:lnTo>
                <a:lnTo>
                  <a:pt x="396404" y="138811"/>
                </a:lnTo>
                <a:lnTo>
                  <a:pt x="449089" y="138811"/>
                </a:lnTo>
                <a:lnTo>
                  <a:pt x="439259" y="127693"/>
                </a:lnTo>
                <a:lnTo>
                  <a:pt x="421296" y="118427"/>
                </a:lnTo>
                <a:lnTo>
                  <a:pt x="411644" y="114554"/>
                </a:lnTo>
                <a:lnTo>
                  <a:pt x="389350" y="104353"/>
                </a:lnTo>
                <a:lnTo>
                  <a:pt x="343761" y="84346"/>
                </a:lnTo>
                <a:lnTo>
                  <a:pt x="320939" y="73875"/>
                </a:lnTo>
                <a:lnTo>
                  <a:pt x="308379" y="68059"/>
                </a:lnTo>
                <a:close/>
              </a:path>
              <a:path w="452119" h="526414">
                <a:moveTo>
                  <a:pt x="328713" y="127698"/>
                </a:moveTo>
                <a:lnTo>
                  <a:pt x="326427" y="127825"/>
                </a:lnTo>
                <a:lnTo>
                  <a:pt x="326046" y="128828"/>
                </a:lnTo>
                <a:lnTo>
                  <a:pt x="320204" y="137769"/>
                </a:lnTo>
                <a:lnTo>
                  <a:pt x="303434" y="183859"/>
                </a:lnTo>
                <a:lnTo>
                  <a:pt x="297773" y="201503"/>
                </a:lnTo>
                <a:lnTo>
                  <a:pt x="293614" y="214281"/>
                </a:lnTo>
                <a:lnTo>
                  <a:pt x="291629" y="220903"/>
                </a:lnTo>
                <a:lnTo>
                  <a:pt x="280697" y="221274"/>
                </a:lnTo>
                <a:lnTo>
                  <a:pt x="313625" y="221274"/>
                </a:lnTo>
                <a:lnTo>
                  <a:pt x="335190" y="142557"/>
                </a:lnTo>
                <a:lnTo>
                  <a:pt x="336714" y="138709"/>
                </a:lnTo>
                <a:lnTo>
                  <a:pt x="335063" y="134645"/>
                </a:lnTo>
                <a:lnTo>
                  <a:pt x="335190" y="131318"/>
                </a:lnTo>
                <a:lnTo>
                  <a:pt x="334555" y="129997"/>
                </a:lnTo>
                <a:lnTo>
                  <a:pt x="331634" y="128828"/>
                </a:lnTo>
                <a:lnTo>
                  <a:pt x="328713" y="127698"/>
                </a:lnTo>
                <a:close/>
              </a:path>
              <a:path w="452119" h="526414">
                <a:moveTo>
                  <a:pt x="272452" y="116522"/>
                </a:moveTo>
                <a:lnTo>
                  <a:pt x="267753" y="116878"/>
                </a:lnTo>
                <a:lnTo>
                  <a:pt x="267372" y="117881"/>
                </a:lnTo>
                <a:lnTo>
                  <a:pt x="263308" y="125298"/>
                </a:lnTo>
                <a:lnTo>
                  <a:pt x="254584" y="147356"/>
                </a:lnTo>
                <a:lnTo>
                  <a:pt x="234733" y="197167"/>
                </a:lnTo>
                <a:lnTo>
                  <a:pt x="258355" y="197167"/>
                </a:lnTo>
                <a:lnTo>
                  <a:pt x="258355" y="194183"/>
                </a:lnTo>
                <a:lnTo>
                  <a:pt x="261149" y="187401"/>
                </a:lnTo>
                <a:lnTo>
                  <a:pt x="264691" y="175125"/>
                </a:lnTo>
                <a:lnTo>
                  <a:pt x="269103" y="161944"/>
                </a:lnTo>
                <a:lnTo>
                  <a:pt x="273204" y="150269"/>
                </a:lnTo>
                <a:lnTo>
                  <a:pt x="277532" y="137629"/>
                </a:lnTo>
                <a:lnTo>
                  <a:pt x="279437" y="132778"/>
                </a:lnTo>
                <a:lnTo>
                  <a:pt x="280326" y="127533"/>
                </a:lnTo>
                <a:lnTo>
                  <a:pt x="279603" y="122658"/>
                </a:lnTo>
                <a:lnTo>
                  <a:pt x="279504" y="121362"/>
                </a:lnTo>
                <a:lnTo>
                  <a:pt x="279818" y="120535"/>
                </a:lnTo>
                <a:lnTo>
                  <a:pt x="276262" y="118059"/>
                </a:lnTo>
                <a:lnTo>
                  <a:pt x="272452" y="116522"/>
                </a:lnTo>
                <a:close/>
              </a:path>
              <a:path w="452119" h="526414">
                <a:moveTo>
                  <a:pt x="203790" y="23355"/>
                </a:moveTo>
                <a:lnTo>
                  <a:pt x="131736" y="23355"/>
                </a:lnTo>
                <a:lnTo>
                  <a:pt x="149709" y="29457"/>
                </a:lnTo>
                <a:lnTo>
                  <a:pt x="167503" y="36618"/>
                </a:lnTo>
                <a:lnTo>
                  <a:pt x="184939" y="44691"/>
                </a:lnTo>
                <a:lnTo>
                  <a:pt x="201935" y="53568"/>
                </a:lnTo>
                <a:lnTo>
                  <a:pt x="209587" y="56629"/>
                </a:lnTo>
                <a:lnTo>
                  <a:pt x="212127" y="64414"/>
                </a:lnTo>
                <a:lnTo>
                  <a:pt x="210599" y="73888"/>
                </a:lnTo>
                <a:lnTo>
                  <a:pt x="203459" y="98231"/>
                </a:lnTo>
                <a:lnTo>
                  <a:pt x="188518" y="147356"/>
                </a:lnTo>
                <a:lnTo>
                  <a:pt x="177964" y="175628"/>
                </a:lnTo>
                <a:lnTo>
                  <a:pt x="176821" y="178562"/>
                </a:lnTo>
                <a:lnTo>
                  <a:pt x="201839" y="178562"/>
                </a:lnTo>
                <a:lnTo>
                  <a:pt x="205132" y="157031"/>
                </a:lnTo>
                <a:lnTo>
                  <a:pt x="213635" y="123609"/>
                </a:lnTo>
                <a:lnTo>
                  <a:pt x="224305" y="92111"/>
                </a:lnTo>
                <a:lnTo>
                  <a:pt x="235368" y="68059"/>
                </a:lnTo>
                <a:lnTo>
                  <a:pt x="308379" y="68059"/>
                </a:lnTo>
                <a:lnTo>
                  <a:pt x="281602" y="55658"/>
                </a:lnTo>
                <a:lnTo>
                  <a:pt x="241607" y="38539"/>
                </a:lnTo>
                <a:lnTo>
                  <a:pt x="203790" y="23355"/>
                </a:lnTo>
                <a:close/>
              </a:path>
              <a:path w="452119" h="526414">
                <a:moveTo>
                  <a:pt x="159549" y="46774"/>
                </a:moveTo>
                <a:lnTo>
                  <a:pt x="154469" y="48133"/>
                </a:lnTo>
                <a:lnTo>
                  <a:pt x="151675" y="52616"/>
                </a:lnTo>
                <a:lnTo>
                  <a:pt x="146468" y="59601"/>
                </a:lnTo>
                <a:lnTo>
                  <a:pt x="143293" y="65087"/>
                </a:lnTo>
                <a:lnTo>
                  <a:pt x="140626" y="71869"/>
                </a:lnTo>
                <a:lnTo>
                  <a:pt x="131772" y="92171"/>
                </a:lnTo>
                <a:lnTo>
                  <a:pt x="123703" y="112991"/>
                </a:lnTo>
                <a:lnTo>
                  <a:pt x="117302" y="134469"/>
                </a:lnTo>
                <a:lnTo>
                  <a:pt x="113448" y="156743"/>
                </a:lnTo>
                <a:lnTo>
                  <a:pt x="135930" y="156743"/>
                </a:lnTo>
                <a:lnTo>
                  <a:pt x="135975" y="153657"/>
                </a:lnTo>
                <a:lnTo>
                  <a:pt x="137197" y="141684"/>
                </a:lnTo>
                <a:lnTo>
                  <a:pt x="139658" y="129782"/>
                </a:lnTo>
                <a:lnTo>
                  <a:pt x="143604" y="117881"/>
                </a:lnTo>
                <a:lnTo>
                  <a:pt x="149211" y="104131"/>
                </a:lnTo>
                <a:lnTo>
                  <a:pt x="161014" y="76480"/>
                </a:lnTo>
                <a:lnTo>
                  <a:pt x="166534" y="63119"/>
                </a:lnTo>
                <a:lnTo>
                  <a:pt x="168439" y="58267"/>
                </a:lnTo>
                <a:lnTo>
                  <a:pt x="168058" y="53568"/>
                </a:lnTo>
                <a:lnTo>
                  <a:pt x="163613" y="50711"/>
                </a:lnTo>
                <a:lnTo>
                  <a:pt x="159549" y="46774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2070" y="4892624"/>
            <a:ext cx="197029" cy="250874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41465" y="2962655"/>
            <a:ext cx="374015" cy="516255"/>
          </a:xfrm>
          <a:custGeom>
            <a:avLst/>
            <a:gdLst/>
            <a:ahLst/>
            <a:cxnLst/>
            <a:rect l="l" t="t" r="r" b="b"/>
            <a:pathLst>
              <a:path w="374015" h="516254">
                <a:moveTo>
                  <a:pt x="270497" y="0"/>
                </a:moveTo>
                <a:lnTo>
                  <a:pt x="262953" y="0"/>
                </a:lnTo>
                <a:lnTo>
                  <a:pt x="255727" y="1524"/>
                </a:lnTo>
                <a:lnTo>
                  <a:pt x="209924" y="28114"/>
                </a:lnTo>
                <a:lnTo>
                  <a:pt x="179412" y="61849"/>
                </a:lnTo>
                <a:lnTo>
                  <a:pt x="150325" y="105981"/>
                </a:lnTo>
                <a:lnTo>
                  <a:pt x="135919" y="128678"/>
                </a:lnTo>
                <a:lnTo>
                  <a:pt x="116928" y="158369"/>
                </a:lnTo>
                <a:lnTo>
                  <a:pt x="112966" y="164464"/>
                </a:lnTo>
                <a:lnTo>
                  <a:pt x="111277" y="170814"/>
                </a:lnTo>
                <a:lnTo>
                  <a:pt x="108854" y="178986"/>
                </a:lnTo>
                <a:lnTo>
                  <a:pt x="105241" y="186848"/>
                </a:lnTo>
                <a:lnTo>
                  <a:pt x="100976" y="194282"/>
                </a:lnTo>
                <a:lnTo>
                  <a:pt x="96596" y="201168"/>
                </a:lnTo>
                <a:lnTo>
                  <a:pt x="89973" y="211839"/>
                </a:lnTo>
                <a:lnTo>
                  <a:pt x="83904" y="222726"/>
                </a:lnTo>
                <a:lnTo>
                  <a:pt x="78599" y="233850"/>
                </a:lnTo>
                <a:lnTo>
                  <a:pt x="74225" y="245363"/>
                </a:lnTo>
                <a:lnTo>
                  <a:pt x="70864" y="255004"/>
                </a:lnTo>
                <a:lnTo>
                  <a:pt x="66519" y="264033"/>
                </a:lnTo>
                <a:lnTo>
                  <a:pt x="61407" y="272776"/>
                </a:lnTo>
                <a:lnTo>
                  <a:pt x="55702" y="281686"/>
                </a:lnTo>
                <a:lnTo>
                  <a:pt x="51569" y="288407"/>
                </a:lnTo>
                <a:lnTo>
                  <a:pt x="33464" y="330263"/>
                </a:lnTo>
                <a:lnTo>
                  <a:pt x="29779" y="341038"/>
                </a:lnTo>
                <a:lnTo>
                  <a:pt x="25298" y="351789"/>
                </a:lnTo>
                <a:lnTo>
                  <a:pt x="22684" y="358501"/>
                </a:lnTo>
                <a:lnTo>
                  <a:pt x="19600" y="364902"/>
                </a:lnTo>
                <a:lnTo>
                  <a:pt x="15523" y="370685"/>
                </a:lnTo>
                <a:lnTo>
                  <a:pt x="9931" y="375538"/>
                </a:lnTo>
                <a:lnTo>
                  <a:pt x="3644" y="381381"/>
                </a:lnTo>
                <a:lnTo>
                  <a:pt x="0" y="389000"/>
                </a:lnTo>
                <a:lnTo>
                  <a:pt x="3098" y="403479"/>
                </a:lnTo>
                <a:lnTo>
                  <a:pt x="546" y="409194"/>
                </a:lnTo>
                <a:lnTo>
                  <a:pt x="901" y="414527"/>
                </a:lnTo>
                <a:lnTo>
                  <a:pt x="1424" y="427481"/>
                </a:lnTo>
                <a:lnTo>
                  <a:pt x="3414" y="440150"/>
                </a:lnTo>
                <a:lnTo>
                  <a:pt x="23801" y="473660"/>
                </a:lnTo>
                <a:lnTo>
                  <a:pt x="52247" y="502538"/>
                </a:lnTo>
                <a:lnTo>
                  <a:pt x="89238" y="515201"/>
                </a:lnTo>
                <a:lnTo>
                  <a:pt x="102082" y="516000"/>
                </a:lnTo>
                <a:lnTo>
                  <a:pt x="117257" y="515685"/>
                </a:lnTo>
                <a:lnTo>
                  <a:pt x="131592" y="512714"/>
                </a:lnTo>
                <a:lnTo>
                  <a:pt x="144568" y="506053"/>
                </a:lnTo>
                <a:lnTo>
                  <a:pt x="155663" y="494664"/>
                </a:lnTo>
                <a:lnTo>
                  <a:pt x="157378" y="491998"/>
                </a:lnTo>
                <a:lnTo>
                  <a:pt x="158733" y="491236"/>
                </a:lnTo>
                <a:lnTo>
                  <a:pt x="111887" y="491236"/>
                </a:lnTo>
                <a:lnTo>
                  <a:pt x="103733" y="488442"/>
                </a:lnTo>
                <a:lnTo>
                  <a:pt x="97464" y="487425"/>
                </a:lnTo>
                <a:lnTo>
                  <a:pt x="86855" y="487425"/>
                </a:lnTo>
                <a:lnTo>
                  <a:pt x="79603" y="485267"/>
                </a:lnTo>
                <a:lnTo>
                  <a:pt x="73507" y="485013"/>
                </a:lnTo>
                <a:lnTo>
                  <a:pt x="67627" y="482600"/>
                </a:lnTo>
                <a:lnTo>
                  <a:pt x="62103" y="477646"/>
                </a:lnTo>
                <a:lnTo>
                  <a:pt x="56189" y="471203"/>
                </a:lnTo>
                <a:lnTo>
                  <a:pt x="50393" y="464962"/>
                </a:lnTo>
                <a:lnTo>
                  <a:pt x="27270" y="430645"/>
                </a:lnTo>
                <a:lnTo>
                  <a:pt x="27368" y="421639"/>
                </a:lnTo>
                <a:lnTo>
                  <a:pt x="43157" y="384663"/>
                </a:lnTo>
                <a:lnTo>
                  <a:pt x="48564" y="375697"/>
                </a:lnTo>
                <a:lnTo>
                  <a:pt x="52047" y="365732"/>
                </a:lnTo>
                <a:lnTo>
                  <a:pt x="53187" y="354838"/>
                </a:lnTo>
                <a:lnTo>
                  <a:pt x="51892" y="349123"/>
                </a:lnTo>
                <a:lnTo>
                  <a:pt x="54483" y="343281"/>
                </a:lnTo>
                <a:lnTo>
                  <a:pt x="57327" y="338836"/>
                </a:lnTo>
                <a:lnTo>
                  <a:pt x="66435" y="321823"/>
                </a:lnTo>
                <a:lnTo>
                  <a:pt x="73771" y="304085"/>
                </a:lnTo>
                <a:lnTo>
                  <a:pt x="81273" y="286418"/>
                </a:lnTo>
                <a:lnTo>
                  <a:pt x="90881" y="269620"/>
                </a:lnTo>
                <a:lnTo>
                  <a:pt x="94259" y="264413"/>
                </a:lnTo>
                <a:lnTo>
                  <a:pt x="97434" y="257682"/>
                </a:lnTo>
                <a:lnTo>
                  <a:pt x="100495" y="250951"/>
                </a:lnTo>
                <a:lnTo>
                  <a:pt x="135229" y="250951"/>
                </a:lnTo>
                <a:lnTo>
                  <a:pt x="134298" y="249551"/>
                </a:lnTo>
                <a:lnTo>
                  <a:pt x="128304" y="241014"/>
                </a:lnTo>
                <a:lnTo>
                  <a:pt x="121801" y="232144"/>
                </a:lnTo>
                <a:lnTo>
                  <a:pt x="114871" y="223012"/>
                </a:lnTo>
                <a:lnTo>
                  <a:pt x="122972" y="210312"/>
                </a:lnTo>
                <a:lnTo>
                  <a:pt x="129844" y="198453"/>
                </a:lnTo>
                <a:lnTo>
                  <a:pt x="135370" y="186525"/>
                </a:lnTo>
                <a:lnTo>
                  <a:pt x="139217" y="173989"/>
                </a:lnTo>
                <a:lnTo>
                  <a:pt x="140017" y="170687"/>
                </a:lnTo>
                <a:lnTo>
                  <a:pt x="142265" y="167258"/>
                </a:lnTo>
                <a:lnTo>
                  <a:pt x="144060" y="164464"/>
                </a:lnTo>
                <a:lnTo>
                  <a:pt x="157717" y="142861"/>
                </a:lnTo>
                <a:lnTo>
                  <a:pt x="171270" y="121237"/>
                </a:lnTo>
                <a:lnTo>
                  <a:pt x="185326" y="99923"/>
                </a:lnTo>
                <a:lnTo>
                  <a:pt x="212587" y="63863"/>
                </a:lnTo>
                <a:lnTo>
                  <a:pt x="241506" y="38776"/>
                </a:lnTo>
                <a:lnTo>
                  <a:pt x="258673" y="29591"/>
                </a:lnTo>
                <a:lnTo>
                  <a:pt x="259270" y="28701"/>
                </a:lnTo>
                <a:lnTo>
                  <a:pt x="260705" y="28448"/>
                </a:lnTo>
                <a:lnTo>
                  <a:pt x="263626" y="27812"/>
                </a:lnTo>
                <a:lnTo>
                  <a:pt x="346976" y="27812"/>
                </a:lnTo>
                <a:lnTo>
                  <a:pt x="344741" y="25654"/>
                </a:lnTo>
                <a:lnTo>
                  <a:pt x="327929" y="14001"/>
                </a:lnTo>
                <a:lnTo>
                  <a:pt x="309743" y="6635"/>
                </a:lnTo>
                <a:lnTo>
                  <a:pt x="290495" y="2365"/>
                </a:lnTo>
                <a:lnTo>
                  <a:pt x="270497" y="0"/>
                </a:lnTo>
                <a:close/>
              </a:path>
              <a:path w="374015" h="516254">
                <a:moveTo>
                  <a:pt x="135229" y="250951"/>
                </a:moveTo>
                <a:lnTo>
                  <a:pt x="100495" y="250951"/>
                </a:lnTo>
                <a:lnTo>
                  <a:pt x="111188" y="251713"/>
                </a:lnTo>
                <a:lnTo>
                  <a:pt x="114185" y="258699"/>
                </a:lnTo>
                <a:lnTo>
                  <a:pt x="140798" y="292917"/>
                </a:lnTo>
                <a:lnTo>
                  <a:pt x="174602" y="314781"/>
                </a:lnTo>
                <a:lnTo>
                  <a:pt x="237299" y="332105"/>
                </a:lnTo>
                <a:lnTo>
                  <a:pt x="240449" y="332867"/>
                </a:lnTo>
                <a:lnTo>
                  <a:pt x="242265" y="334010"/>
                </a:lnTo>
                <a:lnTo>
                  <a:pt x="246329" y="335406"/>
                </a:lnTo>
                <a:lnTo>
                  <a:pt x="230562" y="360519"/>
                </a:lnTo>
                <a:lnTo>
                  <a:pt x="198839" y="409648"/>
                </a:lnTo>
                <a:lnTo>
                  <a:pt x="168631" y="447034"/>
                </a:lnTo>
                <a:lnTo>
                  <a:pt x="140112" y="472390"/>
                </a:lnTo>
                <a:lnTo>
                  <a:pt x="124485" y="483235"/>
                </a:lnTo>
                <a:lnTo>
                  <a:pt x="117297" y="488569"/>
                </a:lnTo>
                <a:lnTo>
                  <a:pt x="111887" y="491236"/>
                </a:lnTo>
                <a:lnTo>
                  <a:pt x="158733" y="491236"/>
                </a:lnTo>
                <a:lnTo>
                  <a:pt x="159410" y="490855"/>
                </a:lnTo>
                <a:lnTo>
                  <a:pt x="162864" y="489331"/>
                </a:lnTo>
                <a:lnTo>
                  <a:pt x="193965" y="459327"/>
                </a:lnTo>
                <a:lnTo>
                  <a:pt x="219951" y="424180"/>
                </a:lnTo>
                <a:lnTo>
                  <a:pt x="228866" y="409640"/>
                </a:lnTo>
                <a:lnTo>
                  <a:pt x="238021" y="395589"/>
                </a:lnTo>
                <a:lnTo>
                  <a:pt x="267702" y="350438"/>
                </a:lnTo>
                <a:lnTo>
                  <a:pt x="289990" y="315271"/>
                </a:lnTo>
                <a:lnTo>
                  <a:pt x="295147" y="306810"/>
                </a:lnTo>
                <a:lnTo>
                  <a:pt x="226596" y="306810"/>
                </a:lnTo>
                <a:lnTo>
                  <a:pt x="219271" y="305641"/>
                </a:lnTo>
                <a:lnTo>
                  <a:pt x="211927" y="303734"/>
                </a:lnTo>
                <a:lnTo>
                  <a:pt x="204419" y="302006"/>
                </a:lnTo>
                <a:lnTo>
                  <a:pt x="186455" y="295312"/>
                </a:lnTo>
                <a:lnTo>
                  <a:pt x="167973" y="284749"/>
                </a:lnTo>
                <a:lnTo>
                  <a:pt x="151534" y="271734"/>
                </a:lnTo>
                <a:lnTo>
                  <a:pt x="139700" y="257682"/>
                </a:lnTo>
                <a:lnTo>
                  <a:pt x="135229" y="250951"/>
                </a:lnTo>
                <a:close/>
              </a:path>
              <a:path w="374015" h="516254">
                <a:moveTo>
                  <a:pt x="95897" y="487171"/>
                </a:moveTo>
                <a:lnTo>
                  <a:pt x="86855" y="487425"/>
                </a:lnTo>
                <a:lnTo>
                  <a:pt x="97464" y="487425"/>
                </a:lnTo>
                <a:lnTo>
                  <a:pt x="95897" y="487171"/>
                </a:lnTo>
                <a:close/>
              </a:path>
              <a:path w="374015" h="516254">
                <a:moveTo>
                  <a:pt x="346976" y="27812"/>
                </a:moveTo>
                <a:lnTo>
                  <a:pt x="263626" y="27812"/>
                </a:lnTo>
                <a:lnTo>
                  <a:pt x="277999" y="28197"/>
                </a:lnTo>
                <a:lnTo>
                  <a:pt x="292011" y="30797"/>
                </a:lnTo>
                <a:lnTo>
                  <a:pt x="328169" y="46787"/>
                </a:lnTo>
                <a:lnTo>
                  <a:pt x="345123" y="85171"/>
                </a:lnTo>
                <a:lnTo>
                  <a:pt x="347118" y="104955"/>
                </a:lnTo>
                <a:lnTo>
                  <a:pt x="345160" y="115443"/>
                </a:lnTo>
                <a:lnTo>
                  <a:pt x="342939" y="126734"/>
                </a:lnTo>
                <a:lnTo>
                  <a:pt x="341260" y="150125"/>
                </a:lnTo>
                <a:lnTo>
                  <a:pt x="339039" y="161417"/>
                </a:lnTo>
                <a:lnTo>
                  <a:pt x="334434" y="171471"/>
                </a:lnTo>
                <a:lnTo>
                  <a:pt x="329296" y="181086"/>
                </a:lnTo>
                <a:lnTo>
                  <a:pt x="324757" y="190867"/>
                </a:lnTo>
                <a:lnTo>
                  <a:pt x="321945" y="201421"/>
                </a:lnTo>
                <a:lnTo>
                  <a:pt x="321437" y="205994"/>
                </a:lnTo>
                <a:lnTo>
                  <a:pt x="318531" y="210405"/>
                </a:lnTo>
                <a:lnTo>
                  <a:pt x="296785" y="249908"/>
                </a:lnTo>
                <a:lnTo>
                  <a:pt x="292011" y="262889"/>
                </a:lnTo>
                <a:lnTo>
                  <a:pt x="283436" y="280356"/>
                </a:lnTo>
                <a:lnTo>
                  <a:pt x="270344" y="293560"/>
                </a:lnTo>
                <a:lnTo>
                  <a:pt x="253595" y="302287"/>
                </a:lnTo>
                <a:lnTo>
                  <a:pt x="234048" y="306324"/>
                </a:lnTo>
                <a:lnTo>
                  <a:pt x="226596" y="306810"/>
                </a:lnTo>
                <a:lnTo>
                  <a:pt x="295147" y="306810"/>
                </a:lnTo>
                <a:lnTo>
                  <a:pt x="300939" y="297306"/>
                </a:lnTo>
                <a:lnTo>
                  <a:pt x="307582" y="287375"/>
                </a:lnTo>
                <a:lnTo>
                  <a:pt x="314045" y="277002"/>
                </a:lnTo>
                <a:lnTo>
                  <a:pt x="319310" y="265556"/>
                </a:lnTo>
                <a:lnTo>
                  <a:pt x="322313" y="252602"/>
                </a:lnTo>
                <a:lnTo>
                  <a:pt x="321703" y="249808"/>
                </a:lnTo>
                <a:lnTo>
                  <a:pt x="322872" y="248031"/>
                </a:lnTo>
                <a:lnTo>
                  <a:pt x="324535" y="245363"/>
                </a:lnTo>
                <a:lnTo>
                  <a:pt x="333976" y="232790"/>
                </a:lnTo>
                <a:lnTo>
                  <a:pt x="342253" y="219455"/>
                </a:lnTo>
                <a:lnTo>
                  <a:pt x="348876" y="205073"/>
                </a:lnTo>
                <a:lnTo>
                  <a:pt x="353352" y="189356"/>
                </a:lnTo>
                <a:lnTo>
                  <a:pt x="356196" y="184912"/>
                </a:lnTo>
                <a:lnTo>
                  <a:pt x="361966" y="176010"/>
                </a:lnTo>
                <a:lnTo>
                  <a:pt x="365945" y="166750"/>
                </a:lnTo>
                <a:lnTo>
                  <a:pt x="368118" y="157015"/>
                </a:lnTo>
                <a:lnTo>
                  <a:pt x="368465" y="146685"/>
                </a:lnTo>
                <a:lnTo>
                  <a:pt x="369225" y="137469"/>
                </a:lnTo>
                <a:lnTo>
                  <a:pt x="370624" y="128206"/>
                </a:lnTo>
                <a:lnTo>
                  <a:pt x="372194" y="119038"/>
                </a:lnTo>
                <a:lnTo>
                  <a:pt x="373468" y="110108"/>
                </a:lnTo>
                <a:lnTo>
                  <a:pt x="367223" y="63531"/>
                </a:lnTo>
                <a:lnTo>
                  <a:pt x="349576" y="30325"/>
                </a:lnTo>
                <a:lnTo>
                  <a:pt x="346976" y="27812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100" y="3081781"/>
            <a:ext cx="89839" cy="14325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46649" y="0"/>
            <a:ext cx="2391093" cy="155317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835" y="3335273"/>
            <a:ext cx="71894" cy="86613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7817358" y="1710182"/>
            <a:ext cx="258445" cy="193675"/>
          </a:xfrm>
          <a:custGeom>
            <a:avLst/>
            <a:gdLst/>
            <a:ahLst/>
            <a:cxnLst/>
            <a:rect l="l" t="t" r="r" b="b"/>
            <a:pathLst>
              <a:path w="258445" h="193675">
                <a:moveTo>
                  <a:pt x="56006" y="0"/>
                </a:moveTo>
                <a:lnTo>
                  <a:pt x="44067" y="3863"/>
                </a:lnTo>
                <a:lnTo>
                  <a:pt x="16519" y="9161"/>
                </a:lnTo>
                <a:lnTo>
                  <a:pt x="3936" y="12953"/>
                </a:lnTo>
                <a:lnTo>
                  <a:pt x="253" y="34942"/>
                </a:lnTo>
                <a:lnTo>
                  <a:pt x="0" y="57419"/>
                </a:lnTo>
                <a:lnTo>
                  <a:pt x="2222" y="80015"/>
                </a:lnTo>
                <a:lnTo>
                  <a:pt x="15287" y="125412"/>
                </a:lnTo>
                <a:lnTo>
                  <a:pt x="53895" y="155448"/>
                </a:lnTo>
                <a:lnTo>
                  <a:pt x="116796" y="174809"/>
                </a:lnTo>
                <a:lnTo>
                  <a:pt x="158718" y="182292"/>
                </a:lnTo>
                <a:lnTo>
                  <a:pt x="201068" y="188132"/>
                </a:lnTo>
                <a:lnTo>
                  <a:pt x="242061" y="193293"/>
                </a:lnTo>
                <a:lnTo>
                  <a:pt x="246622" y="183044"/>
                </a:lnTo>
                <a:lnTo>
                  <a:pt x="254599" y="161022"/>
                </a:lnTo>
                <a:lnTo>
                  <a:pt x="258444" y="151129"/>
                </a:lnTo>
                <a:lnTo>
                  <a:pt x="183626" y="138969"/>
                </a:lnTo>
                <a:lnTo>
                  <a:pt x="146127" y="131663"/>
                </a:lnTo>
                <a:lnTo>
                  <a:pt x="108711" y="123570"/>
                </a:lnTo>
                <a:lnTo>
                  <a:pt x="63242" y="108051"/>
                </a:lnTo>
                <a:lnTo>
                  <a:pt x="34035" y="75564"/>
                </a:lnTo>
                <a:lnTo>
                  <a:pt x="29590" y="48640"/>
                </a:lnTo>
                <a:lnTo>
                  <a:pt x="31986" y="34486"/>
                </a:lnTo>
                <a:lnTo>
                  <a:pt x="37417" y="21320"/>
                </a:lnTo>
                <a:lnTo>
                  <a:pt x="45539" y="9653"/>
                </a:lnTo>
                <a:lnTo>
                  <a:pt x="56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8089" y="1740154"/>
            <a:ext cx="221360" cy="176387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7796987" y="1680463"/>
            <a:ext cx="529590" cy="266065"/>
          </a:xfrm>
          <a:custGeom>
            <a:avLst/>
            <a:gdLst/>
            <a:ahLst/>
            <a:cxnLst/>
            <a:rect l="l" t="t" r="r" b="b"/>
            <a:pathLst>
              <a:path w="529590" h="266064">
                <a:moveTo>
                  <a:pt x="255447" y="98171"/>
                </a:moveTo>
                <a:lnTo>
                  <a:pt x="250494" y="93853"/>
                </a:lnTo>
                <a:lnTo>
                  <a:pt x="247700" y="88900"/>
                </a:lnTo>
                <a:lnTo>
                  <a:pt x="238048" y="86233"/>
                </a:lnTo>
                <a:lnTo>
                  <a:pt x="231825" y="82550"/>
                </a:lnTo>
                <a:lnTo>
                  <a:pt x="229285" y="72517"/>
                </a:lnTo>
                <a:lnTo>
                  <a:pt x="227888" y="70104"/>
                </a:lnTo>
                <a:lnTo>
                  <a:pt x="222808" y="65659"/>
                </a:lnTo>
                <a:lnTo>
                  <a:pt x="213372" y="63500"/>
                </a:lnTo>
                <a:lnTo>
                  <a:pt x="193217" y="60833"/>
                </a:lnTo>
                <a:lnTo>
                  <a:pt x="187121" y="60325"/>
                </a:lnTo>
                <a:lnTo>
                  <a:pt x="179882" y="60452"/>
                </a:lnTo>
                <a:lnTo>
                  <a:pt x="173024" y="58547"/>
                </a:lnTo>
                <a:lnTo>
                  <a:pt x="159893" y="55511"/>
                </a:lnTo>
                <a:lnTo>
                  <a:pt x="146392" y="54292"/>
                </a:lnTo>
                <a:lnTo>
                  <a:pt x="132778" y="54229"/>
                </a:lnTo>
                <a:lnTo>
                  <a:pt x="119303" y="54610"/>
                </a:lnTo>
                <a:lnTo>
                  <a:pt x="110794" y="55372"/>
                </a:lnTo>
                <a:lnTo>
                  <a:pt x="107619" y="59690"/>
                </a:lnTo>
                <a:lnTo>
                  <a:pt x="102031" y="65405"/>
                </a:lnTo>
                <a:lnTo>
                  <a:pt x="123405" y="69291"/>
                </a:lnTo>
                <a:lnTo>
                  <a:pt x="129844" y="69723"/>
                </a:lnTo>
                <a:lnTo>
                  <a:pt x="142595" y="70040"/>
                </a:lnTo>
                <a:lnTo>
                  <a:pt x="154228" y="72707"/>
                </a:lnTo>
                <a:lnTo>
                  <a:pt x="165087" y="77482"/>
                </a:lnTo>
                <a:lnTo>
                  <a:pt x="175564" y="84074"/>
                </a:lnTo>
                <a:lnTo>
                  <a:pt x="189814" y="79527"/>
                </a:lnTo>
                <a:lnTo>
                  <a:pt x="203225" y="78600"/>
                </a:lnTo>
                <a:lnTo>
                  <a:pt x="216039" y="82130"/>
                </a:lnTo>
                <a:lnTo>
                  <a:pt x="228523" y="90932"/>
                </a:lnTo>
                <a:lnTo>
                  <a:pt x="233337" y="94729"/>
                </a:lnTo>
                <a:lnTo>
                  <a:pt x="239318" y="97370"/>
                </a:lnTo>
                <a:lnTo>
                  <a:pt x="246621" y="98602"/>
                </a:lnTo>
                <a:lnTo>
                  <a:pt x="255447" y="98171"/>
                </a:lnTo>
                <a:close/>
              </a:path>
              <a:path w="529590" h="266064">
                <a:moveTo>
                  <a:pt x="468172" y="141617"/>
                </a:moveTo>
                <a:lnTo>
                  <a:pt x="432447" y="113690"/>
                </a:lnTo>
                <a:lnTo>
                  <a:pt x="374827" y="100203"/>
                </a:lnTo>
                <a:lnTo>
                  <a:pt x="370255" y="102108"/>
                </a:lnTo>
                <a:lnTo>
                  <a:pt x="369620" y="108077"/>
                </a:lnTo>
                <a:lnTo>
                  <a:pt x="372287" y="109855"/>
                </a:lnTo>
                <a:lnTo>
                  <a:pt x="374446" y="113538"/>
                </a:lnTo>
                <a:lnTo>
                  <a:pt x="378256" y="114554"/>
                </a:lnTo>
                <a:lnTo>
                  <a:pt x="386397" y="117271"/>
                </a:lnTo>
                <a:lnTo>
                  <a:pt x="395033" y="119875"/>
                </a:lnTo>
                <a:lnTo>
                  <a:pt x="435229" y="131406"/>
                </a:lnTo>
                <a:lnTo>
                  <a:pt x="458393" y="143129"/>
                </a:lnTo>
                <a:lnTo>
                  <a:pt x="462838" y="142240"/>
                </a:lnTo>
                <a:lnTo>
                  <a:pt x="468172" y="141617"/>
                </a:lnTo>
                <a:close/>
              </a:path>
              <a:path w="529590" h="266064">
                <a:moveTo>
                  <a:pt x="529094" y="161137"/>
                </a:moveTo>
                <a:lnTo>
                  <a:pt x="526681" y="149148"/>
                </a:lnTo>
                <a:lnTo>
                  <a:pt x="522224" y="135509"/>
                </a:lnTo>
                <a:lnTo>
                  <a:pt x="518452" y="123444"/>
                </a:lnTo>
                <a:lnTo>
                  <a:pt x="511835" y="111048"/>
                </a:lnTo>
                <a:lnTo>
                  <a:pt x="503351" y="102438"/>
                </a:lnTo>
                <a:lnTo>
                  <a:pt x="503351" y="179959"/>
                </a:lnTo>
                <a:lnTo>
                  <a:pt x="499922" y="185166"/>
                </a:lnTo>
                <a:lnTo>
                  <a:pt x="496087" y="192773"/>
                </a:lnTo>
                <a:lnTo>
                  <a:pt x="492213" y="199859"/>
                </a:lnTo>
                <a:lnTo>
                  <a:pt x="488035" y="207225"/>
                </a:lnTo>
                <a:lnTo>
                  <a:pt x="483666" y="215011"/>
                </a:lnTo>
                <a:lnTo>
                  <a:pt x="452831" y="235546"/>
                </a:lnTo>
                <a:lnTo>
                  <a:pt x="445833" y="236715"/>
                </a:lnTo>
                <a:lnTo>
                  <a:pt x="438365" y="236626"/>
                </a:lnTo>
                <a:lnTo>
                  <a:pt x="430072" y="233807"/>
                </a:lnTo>
                <a:lnTo>
                  <a:pt x="426694" y="232537"/>
                </a:lnTo>
                <a:lnTo>
                  <a:pt x="421297" y="230505"/>
                </a:lnTo>
                <a:lnTo>
                  <a:pt x="411861" y="228498"/>
                </a:lnTo>
                <a:lnTo>
                  <a:pt x="401942" y="228117"/>
                </a:lnTo>
                <a:lnTo>
                  <a:pt x="391845" y="229743"/>
                </a:lnTo>
                <a:lnTo>
                  <a:pt x="387019" y="232537"/>
                </a:lnTo>
                <a:lnTo>
                  <a:pt x="380923" y="231902"/>
                </a:lnTo>
                <a:lnTo>
                  <a:pt x="376097" y="230632"/>
                </a:lnTo>
                <a:lnTo>
                  <a:pt x="372084" y="229933"/>
                </a:lnTo>
                <a:lnTo>
                  <a:pt x="357949" y="227431"/>
                </a:lnTo>
                <a:lnTo>
                  <a:pt x="339674" y="225996"/>
                </a:lnTo>
                <a:lnTo>
                  <a:pt x="321437" y="224383"/>
                </a:lnTo>
                <a:lnTo>
                  <a:pt x="303453" y="220599"/>
                </a:lnTo>
                <a:lnTo>
                  <a:pt x="297611" y="219075"/>
                </a:lnTo>
                <a:lnTo>
                  <a:pt x="292277" y="218313"/>
                </a:lnTo>
                <a:lnTo>
                  <a:pt x="289610" y="217932"/>
                </a:lnTo>
                <a:lnTo>
                  <a:pt x="283387" y="218313"/>
                </a:lnTo>
                <a:lnTo>
                  <a:pt x="281838" y="212217"/>
                </a:lnTo>
                <a:lnTo>
                  <a:pt x="280847" y="208292"/>
                </a:lnTo>
                <a:lnTo>
                  <a:pt x="286181" y="203593"/>
                </a:lnTo>
                <a:lnTo>
                  <a:pt x="291909" y="197853"/>
                </a:lnTo>
                <a:lnTo>
                  <a:pt x="313232" y="157099"/>
                </a:lnTo>
                <a:lnTo>
                  <a:pt x="322376" y="113538"/>
                </a:lnTo>
                <a:lnTo>
                  <a:pt x="321335" y="95592"/>
                </a:lnTo>
                <a:lnTo>
                  <a:pt x="317042" y="69215"/>
                </a:lnTo>
                <a:lnTo>
                  <a:pt x="316534" y="66929"/>
                </a:lnTo>
                <a:lnTo>
                  <a:pt x="317296" y="64135"/>
                </a:lnTo>
                <a:lnTo>
                  <a:pt x="371030" y="73888"/>
                </a:lnTo>
                <a:lnTo>
                  <a:pt x="424611" y="91694"/>
                </a:lnTo>
                <a:lnTo>
                  <a:pt x="472681" y="116078"/>
                </a:lnTo>
                <a:lnTo>
                  <a:pt x="498398" y="144526"/>
                </a:lnTo>
                <a:lnTo>
                  <a:pt x="498271" y="152793"/>
                </a:lnTo>
                <a:lnTo>
                  <a:pt x="501573" y="159905"/>
                </a:lnTo>
                <a:lnTo>
                  <a:pt x="502335" y="168402"/>
                </a:lnTo>
                <a:lnTo>
                  <a:pt x="503224" y="172732"/>
                </a:lnTo>
                <a:lnTo>
                  <a:pt x="503351" y="179959"/>
                </a:lnTo>
                <a:lnTo>
                  <a:pt x="503351" y="102438"/>
                </a:lnTo>
                <a:lnTo>
                  <a:pt x="502056" y="101117"/>
                </a:lnTo>
                <a:lnTo>
                  <a:pt x="488111" y="94234"/>
                </a:lnTo>
                <a:lnTo>
                  <a:pt x="486206" y="93726"/>
                </a:lnTo>
                <a:lnTo>
                  <a:pt x="483539" y="91948"/>
                </a:lnTo>
                <a:lnTo>
                  <a:pt x="445566" y="70129"/>
                </a:lnTo>
                <a:lnTo>
                  <a:pt x="405180" y="56515"/>
                </a:lnTo>
                <a:lnTo>
                  <a:pt x="389826" y="52870"/>
                </a:lnTo>
                <a:lnTo>
                  <a:pt x="374611" y="48768"/>
                </a:lnTo>
                <a:lnTo>
                  <a:pt x="344347" y="40259"/>
                </a:lnTo>
                <a:lnTo>
                  <a:pt x="306717" y="30353"/>
                </a:lnTo>
                <a:lnTo>
                  <a:pt x="297103" y="27952"/>
                </a:lnTo>
                <a:lnTo>
                  <a:pt x="297103" y="116078"/>
                </a:lnTo>
                <a:lnTo>
                  <a:pt x="296976" y="123444"/>
                </a:lnTo>
                <a:lnTo>
                  <a:pt x="286131" y="165544"/>
                </a:lnTo>
                <a:lnTo>
                  <a:pt x="271132" y="187579"/>
                </a:lnTo>
                <a:lnTo>
                  <a:pt x="265239" y="195237"/>
                </a:lnTo>
                <a:lnTo>
                  <a:pt x="258965" y="203708"/>
                </a:lnTo>
                <a:lnTo>
                  <a:pt x="252907" y="212217"/>
                </a:lnTo>
                <a:lnTo>
                  <a:pt x="239610" y="208800"/>
                </a:lnTo>
                <a:lnTo>
                  <a:pt x="226783" y="206044"/>
                </a:lnTo>
                <a:lnTo>
                  <a:pt x="224396" y="205740"/>
                </a:lnTo>
                <a:lnTo>
                  <a:pt x="213842" y="204419"/>
                </a:lnTo>
                <a:lnTo>
                  <a:pt x="200202" y="204355"/>
                </a:lnTo>
                <a:lnTo>
                  <a:pt x="197789" y="205740"/>
                </a:lnTo>
                <a:lnTo>
                  <a:pt x="167716" y="197853"/>
                </a:lnTo>
                <a:lnTo>
                  <a:pt x="119951" y="184556"/>
                </a:lnTo>
                <a:lnTo>
                  <a:pt x="79641" y="170357"/>
                </a:lnTo>
                <a:lnTo>
                  <a:pt x="34975" y="138569"/>
                </a:lnTo>
                <a:lnTo>
                  <a:pt x="33959" y="138303"/>
                </a:lnTo>
                <a:lnTo>
                  <a:pt x="25819" y="98107"/>
                </a:lnTo>
                <a:lnTo>
                  <a:pt x="25946" y="91694"/>
                </a:lnTo>
                <a:lnTo>
                  <a:pt x="42087" y="54521"/>
                </a:lnTo>
                <a:lnTo>
                  <a:pt x="77152" y="35928"/>
                </a:lnTo>
                <a:lnTo>
                  <a:pt x="97790" y="33693"/>
                </a:lnTo>
                <a:lnTo>
                  <a:pt x="119786" y="28536"/>
                </a:lnTo>
                <a:lnTo>
                  <a:pt x="130733" y="27686"/>
                </a:lnTo>
                <a:lnTo>
                  <a:pt x="140843" y="28219"/>
                </a:lnTo>
                <a:lnTo>
                  <a:pt x="150990" y="29718"/>
                </a:lnTo>
                <a:lnTo>
                  <a:pt x="161404" y="30937"/>
                </a:lnTo>
                <a:lnTo>
                  <a:pt x="172389" y="30607"/>
                </a:lnTo>
                <a:lnTo>
                  <a:pt x="175437" y="30353"/>
                </a:lnTo>
                <a:lnTo>
                  <a:pt x="184200" y="32639"/>
                </a:lnTo>
                <a:lnTo>
                  <a:pt x="197180" y="35445"/>
                </a:lnTo>
                <a:lnTo>
                  <a:pt x="210058" y="38011"/>
                </a:lnTo>
                <a:lnTo>
                  <a:pt x="223151" y="39865"/>
                </a:lnTo>
                <a:lnTo>
                  <a:pt x="236778" y="40513"/>
                </a:lnTo>
                <a:lnTo>
                  <a:pt x="255270" y="42646"/>
                </a:lnTo>
                <a:lnTo>
                  <a:pt x="293547" y="79375"/>
                </a:lnTo>
                <a:lnTo>
                  <a:pt x="296532" y="101117"/>
                </a:lnTo>
                <a:lnTo>
                  <a:pt x="297027" y="106324"/>
                </a:lnTo>
                <a:lnTo>
                  <a:pt x="297103" y="116078"/>
                </a:lnTo>
                <a:lnTo>
                  <a:pt x="297103" y="27952"/>
                </a:lnTo>
                <a:lnTo>
                  <a:pt x="296062" y="27686"/>
                </a:lnTo>
                <a:lnTo>
                  <a:pt x="286029" y="25196"/>
                </a:lnTo>
                <a:lnTo>
                  <a:pt x="266877" y="20701"/>
                </a:lnTo>
                <a:lnTo>
                  <a:pt x="255384" y="17424"/>
                </a:lnTo>
                <a:lnTo>
                  <a:pt x="248450" y="15748"/>
                </a:lnTo>
                <a:lnTo>
                  <a:pt x="243840" y="14643"/>
                </a:lnTo>
                <a:lnTo>
                  <a:pt x="232029" y="13525"/>
                </a:lnTo>
                <a:lnTo>
                  <a:pt x="219760" y="15240"/>
                </a:lnTo>
                <a:lnTo>
                  <a:pt x="217601" y="15748"/>
                </a:lnTo>
                <a:lnTo>
                  <a:pt x="212775" y="14478"/>
                </a:lnTo>
                <a:lnTo>
                  <a:pt x="198424" y="10172"/>
                </a:lnTo>
                <a:lnTo>
                  <a:pt x="183857" y="6731"/>
                </a:lnTo>
                <a:lnTo>
                  <a:pt x="168884" y="4737"/>
                </a:lnTo>
                <a:lnTo>
                  <a:pt x="153339" y="4699"/>
                </a:lnTo>
                <a:lnTo>
                  <a:pt x="138709" y="901"/>
                </a:lnTo>
                <a:lnTo>
                  <a:pt x="129032" y="0"/>
                </a:lnTo>
                <a:lnTo>
                  <a:pt x="119265" y="825"/>
                </a:lnTo>
                <a:lnTo>
                  <a:pt x="109270" y="3429"/>
                </a:lnTo>
                <a:lnTo>
                  <a:pt x="100812" y="5410"/>
                </a:lnTo>
                <a:lnTo>
                  <a:pt x="92278" y="6946"/>
                </a:lnTo>
                <a:lnTo>
                  <a:pt x="83794" y="8305"/>
                </a:lnTo>
                <a:lnTo>
                  <a:pt x="75488" y="9779"/>
                </a:lnTo>
                <a:lnTo>
                  <a:pt x="34518" y="29108"/>
                </a:lnTo>
                <a:lnTo>
                  <a:pt x="5892" y="61468"/>
                </a:lnTo>
                <a:lnTo>
                  <a:pt x="0" y="98679"/>
                </a:lnTo>
                <a:lnTo>
                  <a:pt x="1866" y="117411"/>
                </a:lnTo>
                <a:lnTo>
                  <a:pt x="16306" y="154178"/>
                </a:lnTo>
                <a:lnTo>
                  <a:pt x="48602" y="182460"/>
                </a:lnTo>
                <a:lnTo>
                  <a:pt x="87680" y="200152"/>
                </a:lnTo>
                <a:lnTo>
                  <a:pt x="137147" y="214147"/>
                </a:lnTo>
                <a:lnTo>
                  <a:pt x="162179" y="220357"/>
                </a:lnTo>
                <a:lnTo>
                  <a:pt x="201472" y="230505"/>
                </a:lnTo>
                <a:lnTo>
                  <a:pt x="215798" y="229933"/>
                </a:lnTo>
                <a:lnTo>
                  <a:pt x="223697" y="230759"/>
                </a:lnTo>
                <a:lnTo>
                  <a:pt x="231394" y="232359"/>
                </a:lnTo>
                <a:lnTo>
                  <a:pt x="238810" y="234315"/>
                </a:lnTo>
                <a:lnTo>
                  <a:pt x="250964" y="237337"/>
                </a:lnTo>
                <a:lnTo>
                  <a:pt x="262890" y="239737"/>
                </a:lnTo>
                <a:lnTo>
                  <a:pt x="274650" y="241300"/>
                </a:lnTo>
                <a:lnTo>
                  <a:pt x="286308" y="241808"/>
                </a:lnTo>
                <a:lnTo>
                  <a:pt x="295744" y="241960"/>
                </a:lnTo>
                <a:lnTo>
                  <a:pt x="305295" y="243306"/>
                </a:lnTo>
                <a:lnTo>
                  <a:pt x="315023" y="245452"/>
                </a:lnTo>
                <a:lnTo>
                  <a:pt x="332282" y="249834"/>
                </a:lnTo>
                <a:lnTo>
                  <a:pt x="339420" y="251282"/>
                </a:lnTo>
                <a:lnTo>
                  <a:pt x="346214" y="252425"/>
                </a:lnTo>
                <a:lnTo>
                  <a:pt x="352475" y="253365"/>
                </a:lnTo>
                <a:lnTo>
                  <a:pt x="363842" y="253784"/>
                </a:lnTo>
                <a:lnTo>
                  <a:pt x="375107" y="253860"/>
                </a:lnTo>
                <a:lnTo>
                  <a:pt x="386334" y="254101"/>
                </a:lnTo>
                <a:lnTo>
                  <a:pt x="397560" y="255016"/>
                </a:lnTo>
                <a:lnTo>
                  <a:pt x="410933" y="256667"/>
                </a:lnTo>
                <a:lnTo>
                  <a:pt x="417182" y="258381"/>
                </a:lnTo>
                <a:lnTo>
                  <a:pt x="422706" y="261747"/>
                </a:lnTo>
                <a:lnTo>
                  <a:pt x="428752" y="264337"/>
                </a:lnTo>
                <a:lnTo>
                  <a:pt x="434682" y="265493"/>
                </a:lnTo>
                <a:lnTo>
                  <a:pt x="440512" y="265036"/>
                </a:lnTo>
                <a:lnTo>
                  <a:pt x="446201" y="262763"/>
                </a:lnTo>
                <a:lnTo>
                  <a:pt x="451027" y="259969"/>
                </a:lnTo>
                <a:lnTo>
                  <a:pt x="457123" y="260604"/>
                </a:lnTo>
                <a:lnTo>
                  <a:pt x="458749" y="259969"/>
                </a:lnTo>
                <a:lnTo>
                  <a:pt x="461695" y="258826"/>
                </a:lnTo>
                <a:lnTo>
                  <a:pt x="472871" y="254787"/>
                </a:lnTo>
                <a:lnTo>
                  <a:pt x="483895" y="249174"/>
                </a:lnTo>
                <a:lnTo>
                  <a:pt x="493852" y="241757"/>
                </a:lnTo>
                <a:lnTo>
                  <a:pt x="498094" y="236715"/>
                </a:lnTo>
                <a:lnTo>
                  <a:pt x="501827" y="232283"/>
                </a:lnTo>
                <a:lnTo>
                  <a:pt x="520903" y="197866"/>
                </a:lnTo>
                <a:lnTo>
                  <a:pt x="529082" y="173469"/>
                </a:lnTo>
                <a:lnTo>
                  <a:pt x="529094" y="161137"/>
                </a:lnTo>
                <a:close/>
              </a:path>
            </a:pathLst>
          </a:custGeom>
          <a:solidFill>
            <a:srgbClr val="09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2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9871" y="431337"/>
            <a:ext cx="3064256" cy="668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1" u="heavy">
                <a:solidFill>
                  <a:srgbClr val="0915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7714" y="1946605"/>
            <a:ext cx="5068570" cy="103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mailto:rahmanali040206@gmail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0" y="2701289"/>
            <a:ext cx="3129280" cy="161036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 indent="-1270" algn="ctr">
              <a:lnSpc>
                <a:spcPct val="80000"/>
              </a:lnSpc>
              <a:spcBef>
                <a:spcPts val="1055"/>
              </a:spcBef>
            </a:pPr>
            <a:r>
              <a:rPr sz="4000" b="1" i="1" spc="-5" dirty="0">
                <a:solidFill>
                  <a:srgbClr val="001B29"/>
                </a:solidFill>
                <a:latin typeface="Times New Roman"/>
                <a:cs typeface="Times New Roman"/>
              </a:rPr>
              <a:t>Aizirek </a:t>
            </a:r>
            <a:r>
              <a:rPr sz="4000" b="1" i="1" dirty="0">
                <a:solidFill>
                  <a:srgbClr val="001B29"/>
                </a:solidFill>
                <a:latin typeface="Times New Roman"/>
                <a:cs typeface="Times New Roman"/>
              </a:rPr>
              <a:t> </a:t>
            </a:r>
            <a:r>
              <a:rPr sz="4000" b="1" i="1" spc="-5" dirty="0">
                <a:solidFill>
                  <a:srgbClr val="001B29"/>
                </a:solidFill>
                <a:latin typeface="Times New Roman"/>
                <a:cs typeface="Times New Roman"/>
              </a:rPr>
              <a:t>Topchubaevna  Satybaldieva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1514" y="4248403"/>
            <a:ext cx="3859529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2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001B29"/>
                </a:solidFill>
                <a:latin typeface="Times New Roman"/>
                <a:cs typeface="Times New Roman"/>
              </a:rPr>
              <a:t>Instructor</a:t>
            </a:r>
            <a:r>
              <a:rPr sz="1600" b="1" i="1" spc="30" dirty="0">
                <a:solidFill>
                  <a:srgbClr val="001B29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B29"/>
                </a:solidFill>
                <a:latin typeface="Times New Roman"/>
                <a:cs typeface="Times New Roman"/>
              </a:rPr>
              <a:t>of the</a:t>
            </a:r>
            <a:r>
              <a:rPr sz="1600" b="1" i="1" spc="25" dirty="0">
                <a:solidFill>
                  <a:srgbClr val="001B29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B29"/>
                </a:solidFill>
                <a:latin typeface="Times New Roman"/>
                <a:cs typeface="Times New Roman"/>
              </a:rPr>
              <a:t>department</a:t>
            </a:r>
            <a:r>
              <a:rPr sz="1600" b="1" i="1" spc="30" dirty="0">
                <a:solidFill>
                  <a:srgbClr val="001B2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91533"/>
                </a:solidFill>
                <a:latin typeface="Times New Roman"/>
                <a:cs typeface="Times New Roman"/>
              </a:rPr>
              <a:t>«</a:t>
            </a:r>
            <a:r>
              <a:rPr lang="en-US" sz="1600" b="1" spc="-5" dirty="0">
                <a:solidFill>
                  <a:srgbClr val="091533"/>
                </a:solidFill>
                <a:latin typeface="Times New Roman"/>
                <a:cs typeface="Times New Roman"/>
              </a:rPr>
              <a:t>Clinical disciplines 3</a:t>
            </a:r>
            <a:r>
              <a:rPr sz="1600" b="1" spc="-5" dirty="0">
                <a:solidFill>
                  <a:srgbClr val="091533"/>
                </a:solidFill>
                <a:latin typeface="Times New Roman"/>
                <a:cs typeface="Times New Roman"/>
              </a:rPr>
              <a:t>».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720"/>
              </a:lnSpc>
            </a:pPr>
            <a:r>
              <a:rPr sz="1600" b="1" i="1" spc="-5" dirty="0">
                <a:solidFill>
                  <a:srgbClr val="001B29"/>
                </a:solidFill>
                <a:latin typeface="Times New Roman"/>
                <a:cs typeface="Times New Roman"/>
              </a:rPr>
              <a:t>in</a:t>
            </a:r>
            <a:r>
              <a:rPr sz="1600" b="1" i="1" spc="-15" dirty="0">
                <a:solidFill>
                  <a:srgbClr val="001B29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B29"/>
                </a:solidFill>
                <a:latin typeface="Times New Roman"/>
                <a:cs typeface="Times New Roman"/>
              </a:rPr>
              <a:t>IMF</a:t>
            </a:r>
            <a:r>
              <a:rPr sz="1600" b="1" i="1" spc="-20" dirty="0">
                <a:solidFill>
                  <a:srgbClr val="001B29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B29"/>
                </a:solidFill>
                <a:latin typeface="Times New Roman"/>
                <a:cs typeface="Times New Roman"/>
              </a:rPr>
              <a:t>of OshSU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9"/>
            <a:ext cx="5003292" cy="51358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9058" y="1091"/>
            <a:ext cx="974725" cy="824230"/>
          </a:xfrm>
          <a:custGeom>
            <a:avLst/>
            <a:gdLst/>
            <a:ahLst/>
            <a:cxnLst/>
            <a:rect l="l" t="t" r="r" b="b"/>
            <a:pathLst>
              <a:path w="974725" h="824230">
                <a:moveTo>
                  <a:pt x="681139" y="345821"/>
                </a:moveTo>
                <a:lnTo>
                  <a:pt x="668756" y="295846"/>
                </a:lnTo>
                <a:lnTo>
                  <a:pt x="651827" y="251460"/>
                </a:lnTo>
                <a:lnTo>
                  <a:pt x="651002" y="250799"/>
                </a:lnTo>
                <a:lnTo>
                  <a:pt x="651002" y="345744"/>
                </a:lnTo>
                <a:lnTo>
                  <a:pt x="632358" y="356577"/>
                </a:lnTo>
                <a:lnTo>
                  <a:pt x="613003" y="365366"/>
                </a:lnTo>
                <a:lnTo>
                  <a:pt x="592861" y="372935"/>
                </a:lnTo>
                <a:lnTo>
                  <a:pt x="571881" y="380034"/>
                </a:lnTo>
                <a:lnTo>
                  <a:pt x="570966" y="401878"/>
                </a:lnTo>
                <a:lnTo>
                  <a:pt x="570890" y="406196"/>
                </a:lnTo>
                <a:lnTo>
                  <a:pt x="572020" y="429221"/>
                </a:lnTo>
                <a:lnTo>
                  <a:pt x="575043" y="452932"/>
                </a:lnTo>
                <a:lnTo>
                  <a:pt x="579501" y="476300"/>
                </a:lnTo>
                <a:lnTo>
                  <a:pt x="564870" y="489788"/>
                </a:lnTo>
                <a:lnTo>
                  <a:pt x="548919" y="500176"/>
                </a:lnTo>
                <a:lnTo>
                  <a:pt x="531774" y="507809"/>
                </a:lnTo>
                <a:lnTo>
                  <a:pt x="513588" y="513003"/>
                </a:lnTo>
                <a:lnTo>
                  <a:pt x="507339" y="506641"/>
                </a:lnTo>
                <a:lnTo>
                  <a:pt x="503123" y="499706"/>
                </a:lnTo>
                <a:lnTo>
                  <a:pt x="499770" y="492429"/>
                </a:lnTo>
                <a:lnTo>
                  <a:pt x="496112" y="484911"/>
                </a:lnTo>
                <a:lnTo>
                  <a:pt x="478980" y="445312"/>
                </a:lnTo>
                <a:lnTo>
                  <a:pt x="478497" y="444169"/>
                </a:lnTo>
                <a:lnTo>
                  <a:pt x="468884" y="421944"/>
                </a:lnTo>
                <a:lnTo>
                  <a:pt x="464324" y="414997"/>
                </a:lnTo>
                <a:lnTo>
                  <a:pt x="458533" y="411251"/>
                </a:lnTo>
                <a:lnTo>
                  <a:pt x="451878" y="410705"/>
                </a:lnTo>
                <a:lnTo>
                  <a:pt x="444754" y="413308"/>
                </a:lnTo>
                <a:lnTo>
                  <a:pt x="433514" y="419595"/>
                </a:lnTo>
                <a:lnTo>
                  <a:pt x="412902" y="432460"/>
                </a:lnTo>
                <a:lnTo>
                  <a:pt x="402463" y="438454"/>
                </a:lnTo>
                <a:lnTo>
                  <a:pt x="396748" y="440867"/>
                </a:lnTo>
                <a:lnTo>
                  <a:pt x="390398" y="442264"/>
                </a:lnTo>
                <a:lnTo>
                  <a:pt x="383032" y="444169"/>
                </a:lnTo>
                <a:lnTo>
                  <a:pt x="366649" y="406196"/>
                </a:lnTo>
                <a:lnTo>
                  <a:pt x="362991" y="395071"/>
                </a:lnTo>
                <a:lnTo>
                  <a:pt x="363512" y="386892"/>
                </a:lnTo>
                <a:lnTo>
                  <a:pt x="363575" y="386689"/>
                </a:lnTo>
                <a:lnTo>
                  <a:pt x="368592" y="380098"/>
                </a:lnTo>
                <a:lnTo>
                  <a:pt x="378587" y="373811"/>
                </a:lnTo>
                <a:lnTo>
                  <a:pt x="426720" y="352983"/>
                </a:lnTo>
                <a:lnTo>
                  <a:pt x="435762" y="347713"/>
                </a:lnTo>
                <a:lnTo>
                  <a:pt x="440855" y="341210"/>
                </a:lnTo>
                <a:lnTo>
                  <a:pt x="442417" y="332955"/>
                </a:lnTo>
                <a:lnTo>
                  <a:pt x="440817" y="322376"/>
                </a:lnTo>
                <a:lnTo>
                  <a:pt x="441071" y="316788"/>
                </a:lnTo>
                <a:lnTo>
                  <a:pt x="429463" y="275513"/>
                </a:lnTo>
                <a:lnTo>
                  <a:pt x="424688" y="247573"/>
                </a:lnTo>
                <a:lnTo>
                  <a:pt x="423799" y="242493"/>
                </a:lnTo>
                <a:lnTo>
                  <a:pt x="459422" y="214541"/>
                </a:lnTo>
                <a:lnTo>
                  <a:pt x="491871" y="207695"/>
                </a:lnTo>
                <a:lnTo>
                  <a:pt x="505333" y="238556"/>
                </a:lnTo>
                <a:lnTo>
                  <a:pt x="526669" y="287959"/>
                </a:lnTo>
                <a:lnTo>
                  <a:pt x="530529" y="296087"/>
                </a:lnTo>
                <a:lnTo>
                  <a:pt x="535203" y="303072"/>
                </a:lnTo>
                <a:lnTo>
                  <a:pt x="541337" y="308825"/>
                </a:lnTo>
                <a:lnTo>
                  <a:pt x="549783" y="313359"/>
                </a:lnTo>
                <a:lnTo>
                  <a:pt x="569201" y="301942"/>
                </a:lnTo>
                <a:lnTo>
                  <a:pt x="589178" y="292442"/>
                </a:lnTo>
                <a:lnTo>
                  <a:pt x="609968" y="284899"/>
                </a:lnTo>
                <a:lnTo>
                  <a:pt x="629818" y="279831"/>
                </a:lnTo>
                <a:lnTo>
                  <a:pt x="631825" y="279323"/>
                </a:lnTo>
                <a:lnTo>
                  <a:pt x="639584" y="295846"/>
                </a:lnTo>
                <a:lnTo>
                  <a:pt x="645833" y="312153"/>
                </a:lnTo>
                <a:lnTo>
                  <a:pt x="649871" y="328663"/>
                </a:lnTo>
                <a:lnTo>
                  <a:pt x="651002" y="345744"/>
                </a:lnTo>
                <a:lnTo>
                  <a:pt x="651002" y="250799"/>
                </a:lnTo>
                <a:lnTo>
                  <a:pt x="644474" y="245503"/>
                </a:lnTo>
                <a:lnTo>
                  <a:pt x="634479" y="245275"/>
                </a:lnTo>
                <a:lnTo>
                  <a:pt x="620522" y="250113"/>
                </a:lnTo>
                <a:lnTo>
                  <a:pt x="551688" y="279831"/>
                </a:lnTo>
                <a:lnTo>
                  <a:pt x="548132" y="274624"/>
                </a:lnTo>
                <a:lnTo>
                  <a:pt x="543941" y="268274"/>
                </a:lnTo>
                <a:lnTo>
                  <a:pt x="540893" y="261289"/>
                </a:lnTo>
                <a:lnTo>
                  <a:pt x="517766" y="207695"/>
                </a:lnTo>
                <a:lnTo>
                  <a:pt x="513715" y="198297"/>
                </a:lnTo>
                <a:lnTo>
                  <a:pt x="507085" y="185851"/>
                </a:lnTo>
                <a:lnTo>
                  <a:pt x="499821" y="179209"/>
                </a:lnTo>
                <a:lnTo>
                  <a:pt x="490474" y="177825"/>
                </a:lnTo>
                <a:lnTo>
                  <a:pt x="477647" y="181152"/>
                </a:lnTo>
                <a:lnTo>
                  <a:pt x="420243" y="205917"/>
                </a:lnTo>
                <a:lnTo>
                  <a:pt x="394995" y="234696"/>
                </a:lnTo>
                <a:lnTo>
                  <a:pt x="394970" y="248208"/>
                </a:lnTo>
                <a:lnTo>
                  <a:pt x="400265" y="279844"/>
                </a:lnTo>
                <a:lnTo>
                  <a:pt x="402920" y="296087"/>
                </a:lnTo>
                <a:lnTo>
                  <a:pt x="405003" y="309168"/>
                </a:lnTo>
                <a:lnTo>
                  <a:pt x="406527" y="315518"/>
                </a:lnTo>
                <a:lnTo>
                  <a:pt x="406577" y="322376"/>
                </a:lnTo>
                <a:lnTo>
                  <a:pt x="409067" y="327964"/>
                </a:lnTo>
                <a:lnTo>
                  <a:pt x="398703" y="335178"/>
                </a:lnTo>
                <a:lnTo>
                  <a:pt x="387565" y="340817"/>
                </a:lnTo>
                <a:lnTo>
                  <a:pt x="376288" y="345744"/>
                </a:lnTo>
                <a:lnTo>
                  <a:pt x="365887" y="350697"/>
                </a:lnTo>
                <a:lnTo>
                  <a:pt x="335851" y="376859"/>
                </a:lnTo>
                <a:lnTo>
                  <a:pt x="332803" y="396976"/>
                </a:lnTo>
                <a:lnTo>
                  <a:pt x="335788" y="407339"/>
                </a:lnTo>
                <a:lnTo>
                  <a:pt x="359664" y="462330"/>
                </a:lnTo>
                <a:lnTo>
                  <a:pt x="365226" y="472630"/>
                </a:lnTo>
                <a:lnTo>
                  <a:pt x="371513" y="477989"/>
                </a:lnTo>
                <a:lnTo>
                  <a:pt x="379501" y="479018"/>
                </a:lnTo>
                <a:lnTo>
                  <a:pt x="390144" y="476300"/>
                </a:lnTo>
                <a:lnTo>
                  <a:pt x="399084" y="472274"/>
                </a:lnTo>
                <a:lnTo>
                  <a:pt x="417588" y="463448"/>
                </a:lnTo>
                <a:lnTo>
                  <a:pt x="426466" y="459409"/>
                </a:lnTo>
                <a:lnTo>
                  <a:pt x="431800" y="452932"/>
                </a:lnTo>
                <a:lnTo>
                  <a:pt x="438150" y="448741"/>
                </a:lnTo>
                <a:lnTo>
                  <a:pt x="446151" y="445312"/>
                </a:lnTo>
                <a:lnTo>
                  <a:pt x="450240" y="451065"/>
                </a:lnTo>
                <a:lnTo>
                  <a:pt x="453605" y="456971"/>
                </a:lnTo>
                <a:lnTo>
                  <a:pt x="456730" y="463448"/>
                </a:lnTo>
                <a:lnTo>
                  <a:pt x="458978" y="468426"/>
                </a:lnTo>
                <a:lnTo>
                  <a:pt x="483743" y="525830"/>
                </a:lnTo>
                <a:lnTo>
                  <a:pt x="489864" y="536346"/>
                </a:lnTo>
                <a:lnTo>
                  <a:pt x="497319" y="542277"/>
                </a:lnTo>
                <a:lnTo>
                  <a:pt x="506603" y="544118"/>
                </a:lnTo>
                <a:lnTo>
                  <a:pt x="518160" y="542340"/>
                </a:lnTo>
                <a:lnTo>
                  <a:pt x="537464" y="534581"/>
                </a:lnTo>
                <a:lnTo>
                  <a:pt x="556590" y="525805"/>
                </a:lnTo>
                <a:lnTo>
                  <a:pt x="575068" y="515556"/>
                </a:lnTo>
                <a:lnTo>
                  <a:pt x="578700" y="513003"/>
                </a:lnTo>
                <a:lnTo>
                  <a:pt x="592455" y="503351"/>
                </a:lnTo>
                <a:lnTo>
                  <a:pt x="601167" y="494449"/>
                </a:lnTo>
                <a:lnTo>
                  <a:pt x="606298" y="484911"/>
                </a:lnTo>
                <a:lnTo>
                  <a:pt x="607987" y="474573"/>
                </a:lnTo>
                <a:lnTo>
                  <a:pt x="606425" y="463219"/>
                </a:lnTo>
                <a:lnTo>
                  <a:pt x="602183" y="451065"/>
                </a:lnTo>
                <a:lnTo>
                  <a:pt x="599655" y="438759"/>
                </a:lnTo>
                <a:lnTo>
                  <a:pt x="598703" y="426529"/>
                </a:lnTo>
                <a:lnTo>
                  <a:pt x="599249" y="413308"/>
                </a:lnTo>
                <a:lnTo>
                  <a:pt x="599198" y="410705"/>
                </a:lnTo>
                <a:lnTo>
                  <a:pt x="598932" y="407847"/>
                </a:lnTo>
                <a:lnTo>
                  <a:pt x="600456" y="401878"/>
                </a:lnTo>
                <a:lnTo>
                  <a:pt x="655447" y="378002"/>
                </a:lnTo>
                <a:lnTo>
                  <a:pt x="669671" y="368541"/>
                </a:lnTo>
                <a:lnTo>
                  <a:pt x="678065" y="358317"/>
                </a:lnTo>
                <a:lnTo>
                  <a:pt x="681139" y="345821"/>
                </a:lnTo>
                <a:close/>
              </a:path>
              <a:path w="974725" h="824230">
                <a:moveTo>
                  <a:pt x="974344" y="433070"/>
                </a:moveTo>
                <a:lnTo>
                  <a:pt x="969556" y="386080"/>
                </a:lnTo>
                <a:lnTo>
                  <a:pt x="964260" y="339090"/>
                </a:lnTo>
                <a:lnTo>
                  <a:pt x="958316" y="293370"/>
                </a:lnTo>
                <a:lnTo>
                  <a:pt x="951611" y="247650"/>
                </a:lnTo>
                <a:lnTo>
                  <a:pt x="939304" y="204470"/>
                </a:lnTo>
                <a:lnTo>
                  <a:pt x="917117" y="151130"/>
                </a:lnTo>
                <a:lnTo>
                  <a:pt x="900493" y="111760"/>
                </a:lnTo>
                <a:lnTo>
                  <a:pt x="883666" y="72390"/>
                </a:lnTo>
                <a:lnTo>
                  <a:pt x="866648" y="33020"/>
                </a:lnTo>
                <a:lnTo>
                  <a:pt x="847598" y="0"/>
                </a:lnTo>
                <a:lnTo>
                  <a:pt x="803668" y="0"/>
                </a:lnTo>
                <a:lnTo>
                  <a:pt x="813003" y="10160"/>
                </a:lnTo>
                <a:lnTo>
                  <a:pt x="824649" y="26670"/>
                </a:lnTo>
                <a:lnTo>
                  <a:pt x="834517" y="46990"/>
                </a:lnTo>
                <a:lnTo>
                  <a:pt x="850722" y="87630"/>
                </a:lnTo>
                <a:lnTo>
                  <a:pt x="867702" y="128270"/>
                </a:lnTo>
                <a:lnTo>
                  <a:pt x="885139" y="170180"/>
                </a:lnTo>
                <a:lnTo>
                  <a:pt x="907122" y="220980"/>
                </a:lnTo>
                <a:lnTo>
                  <a:pt x="911110" y="231140"/>
                </a:lnTo>
                <a:lnTo>
                  <a:pt x="914260" y="241300"/>
                </a:lnTo>
                <a:lnTo>
                  <a:pt x="916178" y="251460"/>
                </a:lnTo>
                <a:lnTo>
                  <a:pt x="937006" y="431800"/>
                </a:lnTo>
                <a:lnTo>
                  <a:pt x="937031" y="440690"/>
                </a:lnTo>
                <a:lnTo>
                  <a:pt x="934275" y="449580"/>
                </a:lnTo>
                <a:lnTo>
                  <a:pt x="901827" y="478790"/>
                </a:lnTo>
                <a:lnTo>
                  <a:pt x="882269" y="489673"/>
                </a:lnTo>
                <a:lnTo>
                  <a:pt x="882269" y="549910"/>
                </a:lnTo>
                <a:lnTo>
                  <a:pt x="879983" y="551180"/>
                </a:lnTo>
                <a:lnTo>
                  <a:pt x="875157" y="556260"/>
                </a:lnTo>
                <a:lnTo>
                  <a:pt x="869823" y="562610"/>
                </a:lnTo>
                <a:lnTo>
                  <a:pt x="862838" y="565150"/>
                </a:lnTo>
                <a:lnTo>
                  <a:pt x="788289" y="598170"/>
                </a:lnTo>
                <a:lnTo>
                  <a:pt x="783209" y="598170"/>
                </a:lnTo>
                <a:lnTo>
                  <a:pt x="781050" y="596900"/>
                </a:lnTo>
                <a:lnTo>
                  <a:pt x="779653" y="590550"/>
                </a:lnTo>
                <a:lnTo>
                  <a:pt x="784352" y="588010"/>
                </a:lnTo>
                <a:lnTo>
                  <a:pt x="786130" y="586740"/>
                </a:lnTo>
                <a:lnTo>
                  <a:pt x="839787" y="556260"/>
                </a:lnTo>
                <a:lnTo>
                  <a:pt x="857250" y="546100"/>
                </a:lnTo>
                <a:lnTo>
                  <a:pt x="861822" y="543560"/>
                </a:lnTo>
                <a:lnTo>
                  <a:pt x="866521" y="539750"/>
                </a:lnTo>
                <a:lnTo>
                  <a:pt x="872236" y="539750"/>
                </a:lnTo>
                <a:lnTo>
                  <a:pt x="874522" y="538480"/>
                </a:lnTo>
                <a:lnTo>
                  <a:pt x="878967" y="539750"/>
                </a:lnTo>
                <a:lnTo>
                  <a:pt x="879983" y="542290"/>
                </a:lnTo>
                <a:lnTo>
                  <a:pt x="881380" y="544830"/>
                </a:lnTo>
                <a:lnTo>
                  <a:pt x="882269" y="549910"/>
                </a:lnTo>
                <a:lnTo>
                  <a:pt x="882269" y="489673"/>
                </a:lnTo>
                <a:lnTo>
                  <a:pt x="870927" y="495300"/>
                </a:lnTo>
                <a:lnTo>
                  <a:pt x="856030" y="504190"/>
                </a:lnTo>
                <a:lnTo>
                  <a:pt x="805167" y="535940"/>
                </a:lnTo>
                <a:lnTo>
                  <a:pt x="767638" y="556260"/>
                </a:lnTo>
                <a:lnTo>
                  <a:pt x="729272" y="575310"/>
                </a:lnTo>
                <a:lnTo>
                  <a:pt x="690118" y="590550"/>
                </a:lnTo>
                <a:lnTo>
                  <a:pt x="620141" y="621030"/>
                </a:lnTo>
                <a:lnTo>
                  <a:pt x="591235" y="635000"/>
                </a:lnTo>
                <a:lnTo>
                  <a:pt x="534085" y="660400"/>
                </a:lnTo>
                <a:lnTo>
                  <a:pt x="461391" y="694016"/>
                </a:lnTo>
                <a:lnTo>
                  <a:pt x="461391" y="749300"/>
                </a:lnTo>
                <a:lnTo>
                  <a:pt x="457581" y="755650"/>
                </a:lnTo>
                <a:lnTo>
                  <a:pt x="371602" y="792480"/>
                </a:lnTo>
                <a:lnTo>
                  <a:pt x="363093" y="795020"/>
                </a:lnTo>
                <a:lnTo>
                  <a:pt x="359410" y="789940"/>
                </a:lnTo>
                <a:lnTo>
                  <a:pt x="357759" y="779780"/>
                </a:lnTo>
                <a:lnTo>
                  <a:pt x="360349" y="778510"/>
                </a:lnTo>
                <a:lnTo>
                  <a:pt x="413931" y="753110"/>
                </a:lnTo>
                <a:lnTo>
                  <a:pt x="457835" y="740410"/>
                </a:lnTo>
                <a:lnTo>
                  <a:pt x="461391" y="749300"/>
                </a:lnTo>
                <a:lnTo>
                  <a:pt x="461391" y="694016"/>
                </a:lnTo>
                <a:lnTo>
                  <a:pt x="418706" y="713740"/>
                </a:lnTo>
                <a:lnTo>
                  <a:pt x="373646" y="731520"/>
                </a:lnTo>
                <a:lnTo>
                  <a:pt x="327660" y="746760"/>
                </a:lnTo>
                <a:lnTo>
                  <a:pt x="280670" y="758190"/>
                </a:lnTo>
                <a:lnTo>
                  <a:pt x="259130" y="762000"/>
                </a:lnTo>
                <a:lnTo>
                  <a:pt x="239903" y="759460"/>
                </a:lnTo>
                <a:lnTo>
                  <a:pt x="207518" y="734060"/>
                </a:lnTo>
                <a:lnTo>
                  <a:pt x="199136" y="721360"/>
                </a:lnTo>
                <a:lnTo>
                  <a:pt x="184759" y="697230"/>
                </a:lnTo>
                <a:lnTo>
                  <a:pt x="157022" y="648970"/>
                </a:lnTo>
                <a:lnTo>
                  <a:pt x="132537" y="604520"/>
                </a:lnTo>
                <a:lnTo>
                  <a:pt x="115557" y="561340"/>
                </a:lnTo>
                <a:lnTo>
                  <a:pt x="103873" y="518160"/>
                </a:lnTo>
                <a:lnTo>
                  <a:pt x="98044" y="497840"/>
                </a:lnTo>
                <a:lnTo>
                  <a:pt x="92011" y="477520"/>
                </a:lnTo>
                <a:lnTo>
                  <a:pt x="86233" y="457200"/>
                </a:lnTo>
                <a:lnTo>
                  <a:pt x="75692" y="427990"/>
                </a:lnTo>
                <a:lnTo>
                  <a:pt x="65151" y="400050"/>
                </a:lnTo>
                <a:lnTo>
                  <a:pt x="54406" y="370840"/>
                </a:lnTo>
                <a:lnTo>
                  <a:pt x="43307" y="342900"/>
                </a:lnTo>
                <a:lnTo>
                  <a:pt x="34163" y="293370"/>
                </a:lnTo>
                <a:lnTo>
                  <a:pt x="33997" y="281940"/>
                </a:lnTo>
                <a:lnTo>
                  <a:pt x="36791" y="273050"/>
                </a:lnTo>
                <a:lnTo>
                  <a:pt x="41732" y="264160"/>
                </a:lnTo>
                <a:lnTo>
                  <a:pt x="48006" y="255270"/>
                </a:lnTo>
                <a:lnTo>
                  <a:pt x="52514" y="251460"/>
                </a:lnTo>
                <a:lnTo>
                  <a:pt x="57594" y="246380"/>
                </a:lnTo>
                <a:lnTo>
                  <a:pt x="62750" y="242570"/>
                </a:lnTo>
                <a:lnTo>
                  <a:pt x="67564" y="237490"/>
                </a:lnTo>
                <a:lnTo>
                  <a:pt x="94361" y="219710"/>
                </a:lnTo>
                <a:lnTo>
                  <a:pt x="150977" y="189230"/>
                </a:lnTo>
                <a:lnTo>
                  <a:pt x="320827" y="114300"/>
                </a:lnTo>
                <a:lnTo>
                  <a:pt x="373380" y="91440"/>
                </a:lnTo>
                <a:lnTo>
                  <a:pt x="390017" y="85090"/>
                </a:lnTo>
                <a:lnTo>
                  <a:pt x="439674" y="66040"/>
                </a:lnTo>
                <a:lnTo>
                  <a:pt x="505206" y="38100"/>
                </a:lnTo>
                <a:lnTo>
                  <a:pt x="531571" y="25400"/>
                </a:lnTo>
                <a:lnTo>
                  <a:pt x="583869" y="2540"/>
                </a:lnTo>
                <a:lnTo>
                  <a:pt x="591527" y="0"/>
                </a:lnTo>
                <a:lnTo>
                  <a:pt x="485025" y="0"/>
                </a:lnTo>
                <a:lnTo>
                  <a:pt x="489458" y="10160"/>
                </a:lnTo>
                <a:lnTo>
                  <a:pt x="484124" y="13970"/>
                </a:lnTo>
                <a:lnTo>
                  <a:pt x="482346" y="16510"/>
                </a:lnTo>
                <a:lnTo>
                  <a:pt x="478917" y="17780"/>
                </a:lnTo>
                <a:lnTo>
                  <a:pt x="326390" y="83820"/>
                </a:lnTo>
                <a:lnTo>
                  <a:pt x="322834" y="85090"/>
                </a:lnTo>
                <a:lnTo>
                  <a:pt x="317246" y="85090"/>
                </a:lnTo>
                <a:lnTo>
                  <a:pt x="302564" y="38100"/>
                </a:lnTo>
                <a:lnTo>
                  <a:pt x="298742" y="15240"/>
                </a:lnTo>
                <a:lnTo>
                  <a:pt x="300418" y="7620"/>
                </a:lnTo>
                <a:lnTo>
                  <a:pt x="304368" y="2540"/>
                </a:lnTo>
                <a:lnTo>
                  <a:pt x="307136" y="0"/>
                </a:lnTo>
                <a:lnTo>
                  <a:pt x="270725" y="0"/>
                </a:lnTo>
                <a:lnTo>
                  <a:pt x="267169" y="11430"/>
                </a:lnTo>
                <a:lnTo>
                  <a:pt x="268478" y="35560"/>
                </a:lnTo>
                <a:lnTo>
                  <a:pt x="272643" y="50800"/>
                </a:lnTo>
                <a:lnTo>
                  <a:pt x="276059" y="66040"/>
                </a:lnTo>
                <a:lnTo>
                  <a:pt x="279044" y="81280"/>
                </a:lnTo>
                <a:lnTo>
                  <a:pt x="281940" y="97790"/>
                </a:lnTo>
                <a:lnTo>
                  <a:pt x="263144" y="107950"/>
                </a:lnTo>
                <a:lnTo>
                  <a:pt x="252971" y="111760"/>
                </a:lnTo>
                <a:lnTo>
                  <a:pt x="241300" y="114300"/>
                </a:lnTo>
                <a:lnTo>
                  <a:pt x="217932" y="59690"/>
                </a:lnTo>
                <a:lnTo>
                  <a:pt x="213093" y="44450"/>
                </a:lnTo>
                <a:lnTo>
                  <a:pt x="208000" y="29210"/>
                </a:lnTo>
                <a:lnTo>
                  <a:pt x="202793" y="15240"/>
                </a:lnTo>
                <a:lnTo>
                  <a:pt x="197612" y="0"/>
                </a:lnTo>
                <a:lnTo>
                  <a:pt x="162560" y="0"/>
                </a:lnTo>
                <a:lnTo>
                  <a:pt x="163322" y="2540"/>
                </a:lnTo>
                <a:lnTo>
                  <a:pt x="173609" y="33020"/>
                </a:lnTo>
                <a:lnTo>
                  <a:pt x="183172" y="63500"/>
                </a:lnTo>
                <a:lnTo>
                  <a:pt x="194627" y="92710"/>
                </a:lnTo>
                <a:lnTo>
                  <a:pt x="210566" y="121920"/>
                </a:lnTo>
                <a:lnTo>
                  <a:pt x="202844" y="129540"/>
                </a:lnTo>
                <a:lnTo>
                  <a:pt x="194322" y="134620"/>
                </a:lnTo>
                <a:lnTo>
                  <a:pt x="185254" y="138430"/>
                </a:lnTo>
                <a:lnTo>
                  <a:pt x="175895" y="142240"/>
                </a:lnTo>
                <a:lnTo>
                  <a:pt x="143764" y="156210"/>
                </a:lnTo>
                <a:lnTo>
                  <a:pt x="112864" y="171450"/>
                </a:lnTo>
                <a:lnTo>
                  <a:pt x="83159" y="189230"/>
                </a:lnTo>
                <a:lnTo>
                  <a:pt x="54610" y="208280"/>
                </a:lnTo>
                <a:lnTo>
                  <a:pt x="46647" y="213360"/>
                </a:lnTo>
                <a:lnTo>
                  <a:pt x="13563" y="246380"/>
                </a:lnTo>
                <a:lnTo>
                  <a:pt x="0" y="295910"/>
                </a:lnTo>
                <a:lnTo>
                  <a:pt x="3340" y="320040"/>
                </a:lnTo>
                <a:lnTo>
                  <a:pt x="8331" y="344170"/>
                </a:lnTo>
                <a:lnTo>
                  <a:pt x="14478" y="369570"/>
                </a:lnTo>
                <a:lnTo>
                  <a:pt x="21336" y="392430"/>
                </a:lnTo>
                <a:lnTo>
                  <a:pt x="53936" y="485140"/>
                </a:lnTo>
                <a:lnTo>
                  <a:pt x="85598" y="579120"/>
                </a:lnTo>
                <a:lnTo>
                  <a:pt x="94996" y="600710"/>
                </a:lnTo>
                <a:lnTo>
                  <a:pt x="106514" y="622300"/>
                </a:lnTo>
                <a:lnTo>
                  <a:pt x="118237" y="643890"/>
                </a:lnTo>
                <a:lnTo>
                  <a:pt x="130136" y="666750"/>
                </a:lnTo>
                <a:lnTo>
                  <a:pt x="142240" y="688340"/>
                </a:lnTo>
                <a:lnTo>
                  <a:pt x="153898" y="707390"/>
                </a:lnTo>
                <a:lnTo>
                  <a:pt x="165963" y="725170"/>
                </a:lnTo>
                <a:lnTo>
                  <a:pt x="178574" y="744220"/>
                </a:lnTo>
                <a:lnTo>
                  <a:pt x="191897" y="762000"/>
                </a:lnTo>
                <a:lnTo>
                  <a:pt x="209638" y="778510"/>
                </a:lnTo>
                <a:lnTo>
                  <a:pt x="230136" y="788670"/>
                </a:lnTo>
                <a:lnTo>
                  <a:pt x="252844" y="791210"/>
                </a:lnTo>
                <a:lnTo>
                  <a:pt x="277241" y="788670"/>
                </a:lnTo>
                <a:lnTo>
                  <a:pt x="310718" y="781050"/>
                </a:lnTo>
                <a:lnTo>
                  <a:pt x="323215" y="778510"/>
                </a:lnTo>
                <a:lnTo>
                  <a:pt x="326936" y="787400"/>
                </a:lnTo>
                <a:lnTo>
                  <a:pt x="330771" y="795020"/>
                </a:lnTo>
                <a:lnTo>
                  <a:pt x="334784" y="803910"/>
                </a:lnTo>
                <a:lnTo>
                  <a:pt x="339090" y="812800"/>
                </a:lnTo>
                <a:lnTo>
                  <a:pt x="344766" y="819150"/>
                </a:lnTo>
                <a:lnTo>
                  <a:pt x="350621" y="824230"/>
                </a:lnTo>
                <a:lnTo>
                  <a:pt x="357606" y="824230"/>
                </a:lnTo>
                <a:lnTo>
                  <a:pt x="366649" y="821690"/>
                </a:lnTo>
                <a:lnTo>
                  <a:pt x="409067" y="803910"/>
                </a:lnTo>
                <a:lnTo>
                  <a:pt x="429361" y="795020"/>
                </a:lnTo>
                <a:lnTo>
                  <a:pt x="464185" y="779780"/>
                </a:lnTo>
                <a:lnTo>
                  <a:pt x="475881" y="773430"/>
                </a:lnTo>
                <a:lnTo>
                  <a:pt x="482434" y="765810"/>
                </a:lnTo>
                <a:lnTo>
                  <a:pt x="484759" y="755650"/>
                </a:lnTo>
                <a:lnTo>
                  <a:pt x="483743" y="740410"/>
                </a:lnTo>
                <a:lnTo>
                  <a:pt x="483362" y="736600"/>
                </a:lnTo>
                <a:lnTo>
                  <a:pt x="483235" y="730250"/>
                </a:lnTo>
                <a:lnTo>
                  <a:pt x="483489" y="723900"/>
                </a:lnTo>
                <a:lnTo>
                  <a:pt x="503656" y="712470"/>
                </a:lnTo>
                <a:lnTo>
                  <a:pt x="524560" y="702310"/>
                </a:lnTo>
                <a:lnTo>
                  <a:pt x="545668" y="693420"/>
                </a:lnTo>
                <a:lnTo>
                  <a:pt x="566420" y="683260"/>
                </a:lnTo>
                <a:lnTo>
                  <a:pt x="631329" y="652780"/>
                </a:lnTo>
                <a:lnTo>
                  <a:pt x="653034" y="643890"/>
                </a:lnTo>
                <a:lnTo>
                  <a:pt x="675093" y="636270"/>
                </a:lnTo>
                <a:lnTo>
                  <a:pt x="717232" y="618490"/>
                </a:lnTo>
                <a:lnTo>
                  <a:pt x="738378" y="610870"/>
                </a:lnTo>
                <a:lnTo>
                  <a:pt x="757301" y="624840"/>
                </a:lnTo>
                <a:lnTo>
                  <a:pt x="770737" y="629920"/>
                </a:lnTo>
                <a:lnTo>
                  <a:pt x="785114" y="627380"/>
                </a:lnTo>
                <a:lnTo>
                  <a:pt x="806831" y="618490"/>
                </a:lnTo>
                <a:lnTo>
                  <a:pt x="824039" y="610870"/>
                </a:lnTo>
                <a:lnTo>
                  <a:pt x="852728" y="598170"/>
                </a:lnTo>
                <a:lnTo>
                  <a:pt x="869950" y="590550"/>
                </a:lnTo>
                <a:lnTo>
                  <a:pt x="877951" y="588010"/>
                </a:lnTo>
                <a:lnTo>
                  <a:pt x="884809" y="584200"/>
                </a:lnTo>
                <a:lnTo>
                  <a:pt x="891159" y="580390"/>
                </a:lnTo>
                <a:lnTo>
                  <a:pt x="901204" y="571500"/>
                </a:lnTo>
                <a:lnTo>
                  <a:pt x="908519" y="560070"/>
                </a:lnTo>
                <a:lnTo>
                  <a:pt x="911694" y="547370"/>
                </a:lnTo>
                <a:lnTo>
                  <a:pt x="910031" y="538480"/>
                </a:lnTo>
                <a:lnTo>
                  <a:pt x="909320" y="534670"/>
                </a:lnTo>
                <a:lnTo>
                  <a:pt x="907415" y="529590"/>
                </a:lnTo>
                <a:lnTo>
                  <a:pt x="907034" y="525780"/>
                </a:lnTo>
                <a:lnTo>
                  <a:pt x="905129" y="520700"/>
                </a:lnTo>
                <a:lnTo>
                  <a:pt x="915924" y="514350"/>
                </a:lnTo>
                <a:lnTo>
                  <a:pt x="926134" y="508000"/>
                </a:lnTo>
                <a:lnTo>
                  <a:pt x="936167" y="500380"/>
                </a:lnTo>
                <a:lnTo>
                  <a:pt x="946404" y="494030"/>
                </a:lnTo>
                <a:lnTo>
                  <a:pt x="959942" y="482600"/>
                </a:lnTo>
                <a:lnTo>
                  <a:pt x="969137" y="468630"/>
                </a:lnTo>
                <a:lnTo>
                  <a:pt x="973937" y="452120"/>
                </a:lnTo>
                <a:lnTo>
                  <a:pt x="974344" y="43307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60675" y="991903"/>
            <a:ext cx="360045" cy="431800"/>
          </a:xfrm>
          <a:custGeom>
            <a:avLst/>
            <a:gdLst/>
            <a:ahLst/>
            <a:cxnLst/>
            <a:rect l="l" t="t" r="r" b="b"/>
            <a:pathLst>
              <a:path w="360045" h="431800">
                <a:moveTo>
                  <a:pt x="77090" y="0"/>
                </a:moveTo>
                <a:lnTo>
                  <a:pt x="37560" y="10499"/>
                </a:lnTo>
                <a:lnTo>
                  <a:pt x="4966" y="53433"/>
                </a:lnTo>
                <a:lnTo>
                  <a:pt x="0" y="91068"/>
                </a:lnTo>
                <a:lnTo>
                  <a:pt x="8856" y="128395"/>
                </a:lnTo>
                <a:lnTo>
                  <a:pt x="25737" y="164054"/>
                </a:lnTo>
                <a:lnTo>
                  <a:pt x="68565" y="237246"/>
                </a:lnTo>
                <a:lnTo>
                  <a:pt x="93761" y="277310"/>
                </a:lnTo>
                <a:lnTo>
                  <a:pt x="120749" y="316082"/>
                </a:lnTo>
                <a:lnTo>
                  <a:pt x="149846" y="352763"/>
                </a:lnTo>
                <a:lnTo>
                  <a:pt x="181369" y="386554"/>
                </a:lnTo>
                <a:lnTo>
                  <a:pt x="243504" y="424670"/>
                </a:lnTo>
                <a:lnTo>
                  <a:pt x="278060" y="431434"/>
                </a:lnTo>
                <a:lnTo>
                  <a:pt x="310401" y="427829"/>
                </a:lnTo>
                <a:lnTo>
                  <a:pt x="330194" y="418032"/>
                </a:lnTo>
                <a:lnTo>
                  <a:pt x="342744" y="404838"/>
                </a:lnTo>
                <a:lnTo>
                  <a:pt x="280556" y="404838"/>
                </a:lnTo>
                <a:lnTo>
                  <a:pt x="263253" y="402143"/>
                </a:lnTo>
                <a:lnTo>
                  <a:pt x="218834" y="379442"/>
                </a:lnTo>
                <a:lnTo>
                  <a:pt x="194117" y="354314"/>
                </a:lnTo>
                <a:lnTo>
                  <a:pt x="186322" y="345533"/>
                </a:lnTo>
                <a:lnTo>
                  <a:pt x="156716" y="307957"/>
                </a:lnTo>
                <a:lnTo>
                  <a:pt x="142228" y="288401"/>
                </a:lnTo>
                <a:lnTo>
                  <a:pt x="128537" y="267809"/>
                </a:lnTo>
                <a:lnTo>
                  <a:pt x="128119" y="254281"/>
                </a:lnTo>
                <a:lnTo>
                  <a:pt x="129950" y="242647"/>
                </a:lnTo>
                <a:lnTo>
                  <a:pt x="134663" y="231465"/>
                </a:lnTo>
                <a:lnTo>
                  <a:pt x="142030" y="220565"/>
                </a:lnTo>
                <a:lnTo>
                  <a:pt x="96279" y="220565"/>
                </a:lnTo>
                <a:lnTo>
                  <a:pt x="73165" y="179163"/>
                </a:lnTo>
                <a:lnTo>
                  <a:pt x="63521" y="163306"/>
                </a:lnTo>
                <a:lnTo>
                  <a:pt x="53925" y="146603"/>
                </a:lnTo>
                <a:lnTo>
                  <a:pt x="45376" y="127924"/>
                </a:lnTo>
                <a:lnTo>
                  <a:pt x="38875" y="106138"/>
                </a:lnTo>
                <a:lnTo>
                  <a:pt x="36365" y="79484"/>
                </a:lnTo>
                <a:lnTo>
                  <a:pt x="41654" y="57116"/>
                </a:lnTo>
                <a:lnTo>
                  <a:pt x="53681" y="40272"/>
                </a:lnTo>
                <a:lnTo>
                  <a:pt x="71387" y="30192"/>
                </a:lnTo>
                <a:lnTo>
                  <a:pt x="84919" y="27908"/>
                </a:lnTo>
                <a:lnTo>
                  <a:pt x="155468" y="27908"/>
                </a:lnTo>
                <a:lnTo>
                  <a:pt x="143190" y="19635"/>
                </a:lnTo>
                <a:lnTo>
                  <a:pt x="115847" y="7254"/>
                </a:lnTo>
                <a:lnTo>
                  <a:pt x="85611" y="601"/>
                </a:lnTo>
                <a:lnTo>
                  <a:pt x="77090" y="0"/>
                </a:lnTo>
                <a:close/>
              </a:path>
              <a:path w="360045" h="431800">
                <a:moveTo>
                  <a:pt x="278377" y="166082"/>
                </a:moveTo>
                <a:lnTo>
                  <a:pt x="243853" y="166082"/>
                </a:lnTo>
                <a:lnTo>
                  <a:pt x="250016" y="177893"/>
                </a:lnTo>
                <a:lnTo>
                  <a:pt x="255680" y="187592"/>
                </a:lnTo>
                <a:lnTo>
                  <a:pt x="260909" y="195746"/>
                </a:lnTo>
                <a:lnTo>
                  <a:pt x="265316" y="202150"/>
                </a:lnTo>
                <a:lnTo>
                  <a:pt x="279467" y="222228"/>
                </a:lnTo>
                <a:lnTo>
                  <a:pt x="298321" y="251521"/>
                </a:lnTo>
                <a:lnTo>
                  <a:pt x="316769" y="286767"/>
                </a:lnTo>
                <a:lnTo>
                  <a:pt x="329705" y="324705"/>
                </a:lnTo>
                <a:lnTo>
                  <a:pt x="330501" y="344662"/>
                </a:lnTo>
                <a:lnTo>
                  <a:pt x="325975" y="368155"/>
                </a:lnTo>
                <a:lnTo>
                  <a:pt x="314614" y="389481"/>
                </a:lnTo>
                <a:lnTo>
                  <a:pt x="294907" y="402937"/>
                </a:lnTo>
                <a:lnTo>
                  <a:pt x="280556" y="404838"/>
                </a:lnTo>
                <a:lnTo>
                  <a:pt x="342744" y="404838"/>
                </a:lnTo>
                <a:lnTo>
                  <a:pt x="345866" y="401556"/>
                </a:lnTo>
                <a:lnTo>
                  <a:pt x="356157" y="377769"/>
                </a:lnTo>
                <a:lnTo>
                  <a:pt x="359804" y="346041"/>
                </a:lnTo>
                <a:lnTo>
                  <a:pt x="353058" y="299848"/>
                </a:lnTo>
                <a:lnTo>
                  <a:pt x="333928" y="253871"/>
                </a:lnTo>
                <a:lnTo>
                  <a:pt x="308369" y="210417"/>
                </a:lnTo>
                <a:lnTo>
                  <a:pt x="282334" y="171797"/>
                </a:lnTo>
                <a:lnTo>
                  <a:pt x="278377" y="166082"/>
                </a:lnTo>
                <a:close/>
              </a:path>
              <a:path w="360045" h="431800">
                <a:moveTo>
                  <a:pt x="155468" y="27908"/>
                </a:moveTo>
                <a:lnTo>
                  <a:pt x="84919" y="27908"/>
                </a:lnTo>
                <a:lnTo>
                  <a:pt x="100010" y="29065"/>
                </a:lnTo>
                <a:lnTo>
                  <a:pt x="116411" y="33960"/>
                </a:lnTo>
                <a:lnTo>
                  <a:pt x="160345" y="62468"/>
                </a:lnTo>
                <a:lnTo>
                  <a:pt x="206291" y="111382"/>
                </a:lnTo>
                <a:lnTo>
                  <a:pt x="224549" y="136745"/>
                </a:lnTo>
                <a:lnTo>
                  <a:pt x="216413" y="137023"/>
                </a:lnTo>
                <a:lnTo>
                  <a:pt x="208230" y="138015"/>
                </a:lnTo>
                <a:lnTo>
                  <a:pt x="154017" y="159891"/>
                </a:lnTo>
                <a:lnTo>
                  <a:pt x="122314" y="186021"/>
                </a:lnTo>
                <a:lnTo>
                  <a:pt x="96279" y="220565"/>
                </a:lnTo>
                <a:lnTo>
                  <a:pt x="142030" y="220565"/>
                </a:lnTo>
                <a:lnTo>
                  <a:pt x="142888" y="219295"/>
                </a:lnTo>
                <a:lnTo>
                  <a:pt x="153354" y="206380"/>
                </a:lnTo>
                <a:lnTo>
                  <a:pt x="196609" y="179163"/>
                </a:lnTo>
                <a:lnTo>
                  <a:pt x="234350" y="168735"/>
                </a:lnTo>
                <a:lnTo>
                  <a:pt x="243853" y="166082"/>
                </a:lnTo>
                <a:lnTo>
                  <a:pt x="278377" y="166082"/>
                </a:lnTo>
                <a:lnTo>
                  <a:pt x="262187" y="142700"/>
                </a:lnTo>
                <a:lnTo>
                  <a:pt x="240599" y="112662"/>
                </a:lnTo>
                <a:lnTo>
                  <a:pt x="216987" y="83268"/>
                </a:lnTo>
                <a:lnTo>
                  <a:pt x="190767" y="56100"/>
                </a:lnTo>
                <a:lnTo>
                  <a:pt x="168032" y="36373"/>
                </a:lnTo>
                <a:lnTo>
                  <a:pt x="155468" y="27908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0340" y="816863"/>
            <a:ext cx="372110" cy="421640"/>
          </a:xfrm>
          <a:custGeom>
            <a:avLst/>
            <a:gdLst/>
            <a:ahLst/>
            <a:cxnLst/>
            <a:rect l="l" t="t" r="r" b="b"/>
            <a:pathLst>
              <a:path w="372109" h="421640">
                <a:moveTo>
                  <a:pt x="300323" y="0"/>
                </a:moveTo>
                <a:lnTo>
                  <a:pt x="262221" y="4601"/>
                </a:lnTo>
                <a:lnTo>
                  <a:pt x="227726" y="22621"/>
                </a:lnTo>
                <a:lnTo>
                  <a:pt x="196828" y="47809"/>
                </a:lnTo>
                <a:lnTo>
                  <a:pt x="135758" y="107187"/>
                </a:lnTo>
                <a:lnTo>
                  <a:pt x="103205" y="142046"/>
                </a:lnTo>
                <a:lnTo>
                  <a:pt x="72504" y="178429"/>
                </a:lnTo>
                <a:lnTo>
                  <a:pt x="44309" y="216275"/>
                </a:lnTo>
                <a:lnTo>
                  <a:pt x="19272" y="255524"/>
                </a:lnTo>
                <a:lnTo>
                  <a:pt x="2254" y="301374"/>
                </a:lnTo>
                <a:lnTo>
                  <a:pt x="0" y="349535"/>
                </a:lnTo>
                <a:lnTo>
                  <a:pt x="14271" y="391076"/>
                </a:lnTo>
                <a:lnTo>
                  <a:pt x="46831" y="417068"/>
                </a:lnTo>
                <a:lnTo>
                  <a:pt x="58981" y="420179"/>
                </a:lnTo>
                <a:lnTo>
                  <a:pt x="72596" y="421386"/>
                </a:lnTo>
                <a:lnTo>
                  <a:pt x="87711" y="420497"/>
                </a:lnTo>
                <a:lnTo>
                  <a:pt x="104362" y="417322"/>
                </a:lnTo>
                <a:lnTo>
                  <a:pt x="147246" y="399397"/>
                </a:lnTo>
                <a:lnTo>
                  <a:pt x="159362" y="390372"/>
                </a:lnTo>
                <a:lnTo>
                  <a:pt x="74709" y="390372"/>
                </a:lnTo>
                <a:lnTo>
                  <a:pt x="58007" y="386841"/>
                </a:lnTo>
                <a:lnTo>
                  <a:pt x="41415" y="376628"/>
                </a:lnTo>
                <a:lnTo>
                  <a:pt x="30908" y="358187"/>
                </a:lnTo>
                <a:lnTo>
                  <a:pt x="29378" y="329817"/>
                </a:lnTo>
                <a:lnTo>
                  <a:pt x="39719" y="289813"/>
                </a:lnTo>
                <a:lnTo>
                  <a:pt x="44658" y="279477"/>
                </a:lnTo>
                <a:lnTo>
                  <a:pt x="51133" y="269986"/>
                </a:lnTo>
                <a:lnTo>
                  <a:pt x="58346" y="260756"/>
                </a:lnTo>
                <a:lnTo>
                  <a:pt x="65500" y="251206"/>
                </a:lnTo>
                <a:lnTo>
                  <a:pt x="93932" y="211074"/>
                </a:lnTo>
                <a:lnTo>
                  <a:pt x="124555" y="173989"/>
                </a:lnTo>
                <a:lnTo>
                  <a:pt x="133953" y="172847"/>
                </a:lnTo>
                <a:lnTo>
                  <a:pt x="213928" y="172847"/>
                </a:lnTo>
                <a:lnTo>
                  <a:pt x="212058" y="171069"/>
                </a:lnTo>
                <a:lnTo>
                  <a:pt x="175101" y="151637"/>
                </a:lnTo>
                <a:lnTo>
                  <a:pt x="148304" y="145287"/>
                </a:lnTo>
                <a:lnTo>
                  <a:pt x="159811" y="132044"/>
                </a:lnTo>
                <a:lnTo>
                  <a:pt x="171307" y="119634"/>
                </a:lnTo>
                <a:lnTo>
                  <a:pt x="183112" y="107890"/>
                </a:lnTo>
                <a:lnTo>
                  <a:pt x="195548" y="96647"/>
                </a:lnTo>
                <a:lnTo>
                  <a:pt x="207809" y="83530"/>
                </a:lnTo>
                <a:lnTo>
                  <a:pt x="235999" y="56391"/>
                </a:lnTo>
                <a:lnTo>
                  <a:pt x="270666" y="38076"/>
                </a:lnTo>
                <a:lnTo>
                  <a:pt x="360433" y="34774"/>
                </a:lnTo>
                <a:lnTo>
                  <a:pt x="355679" y="26876"/>
                </a:lnTo>
                <a:lnTo>
                  <a:pt x="341667" y="14309"/>
                </a:lnTo>
                <a:lnTo>
                  <a:pt x="324072" y="5587"/>
                </a:lnTo>
                <a:lnTo>
                  <a:pt x="316833" y="2921"/>
                </a:lnTo>
                <a:lnTo>
                  <a:pt x="308832" y="1143"/>
                </a:lnTo>
                <a:lnTo>
                  <a:pt x="300323" y="0"/>
                </a:lnTo>
                <a:close/>
              </a:path>
              <a:path w="372109" h="421640">
                <a:moveTo>
                  <a:pt x="213928" y="172847"/>
                </a:moveTo>
                <a:lnTo>
                  <a:pt x="133953" y="172847"/>
                </a:lnTo>
                <a:lnTo>
                  <a:pt x="144113" y="173609"/>
                </a:lnTo>
                <a:lnTo>
                  <a:pt x="155118" y="174122"/>
                </a:lnTo>
                <a:lnTo>
                  <a:pt x="165576" y="176101"/>
                </a:lnTo>
                <a:lnTo>
                  <a:pt x="209282" y="196873"/>
                </a:lnTo>
                <a:lnTo>
                  <a:pt x="238861" y="242720"/>
                </a:lnTo>
                <a:lnTo>
                  <a:pt x="243554" y="270383"/>
                </a:lnTo>
                <a:lnTo>
                  <a:pt x="237386" y="275927"/>
                </a:lnTo>
                <a:lnTo>
                  <a:pt x="232028" y="281209"/>
                </a:lnTo>
                <a:lnTo>
                  <a:pt x="227766" y="285777"/>
                </a:lnTo>
                <a:lnTo>
                  <a:pt x="224885" y="289178"/>
                </a:lnTo>
                <a:lnTo>
                  <a:pt x="208619" y="308629"/>
                </a:lnTo>
                <a:lnTo>
                  <a:pt x="184864" y="334200"/>
                </a:lnTo>
                <a:lnTo>
                  <a:pt x="155180" y="360723"/>
                </a:lnTo>
                <a:lnTo>
                  <a:pt x="121126" y="383032"/>
                </a:lnTo>
                <a:lnTo>
                  <a:pt x="74709" y="390372"/>
                </a:lnTo>
                <a:lnTo>
                  <a:pt x="159362" y="390372"/>
                </a:lnTo>
                <a:lnTo>
                  <a:pt x="187309" y="369554"/>
                </a:lnTo>
                <a:lnTo>
                  <a:pt x="223109" y="333686"/>
                </a:lnTo>
                <a:lnTo>
                  <a:pt x="253206" y="297688"/>
                </a:lnTo>
                <a:lnTo>
                  <a:pt x="276990" y="270383"/>
                </a:lnTo>
                <a:lnTo>
                  <a:pt x="290308" y="254635"/>
                </a:lnTo>
                <a:lnTo>
                  <a:pt x="253714" y="254635"/>
                </a:lnTo>
                <a:lnTo>
                  <a:pt x="251277" y="230915"/>
                </a:lnTo>
                <a:lnTo>
                  <a:pt x="243840" y="208994"/>
                </a:lnTo>
                <a:lnTo>
                  <a:pt x="230925" y="189001"/>
                </a:lnTo>
                <a:lnTo>
                  <a:pt x="213928" y="172847"/>
                </a:lnTo>
                <a:close/>
              </a:path>
              <a:path w="372109" h="421640">
                <a:moveTo>
                  <a:pt x="360433" y="34774"/>
                </a:moveTo>
                <a:lnTo>
                  <a:pt x="300428" y="34774"/>
                </a:lnTo>
                <a:lnTo>
                  <a:pt x="313404" y="37719"/>
                </a:lnTo>
                <a:lnTo>
                  <a:pt x="331225" y="48841"/>
                </a:lnTo>
                <a:lnTo>
                  <a:pt x="342915" y="66976"/>
                </a:lnTo>
                <a:lnTo>
                  <a:pt x="346962" y="91279"/>
                </a:lnTo>
                <a:lnTo>
                  <a:pt x="341852" y="120903"/>
                </a:lnTo>
                <a:lnTo>
                  <a:pt x="325312" y="159015"/>
                </a:lnTo>
                <a:lnTo>
                  <a:pt x="303164" y="194722"/>
                </a:lnTo>
                <a:lnTo>
                  <a:pt x="278326" y="226952"/>
                </a:lnTo>
                <a:lnTo>
                  <a:pt x="253714" y="254635"/>
                </a:lnTo>
                <a:lnTo>
                  <a:pt x="290308" y="254635"/>
                </a:lnTo>
                <a:lnTo>
                  <a:pt x="324250" y="211659"/>
                </a:lnTo>
                <a:lnTo>
                  <a:pt x="358098" y="152790"/>
                </a:lnTo>
                <a:lnTo>
                  <a:pt x="372096" y="95660"/>
                </a:lnTo>
                <a:lnTo>
                  <a:pt x="371189" y="64262"/>
                </a:lnTo>
                <a:lnTo>
                  <a:pt x="365666" y="43467"/>
                </a:lnTo>
                <a:lnTo>
                  <a:pt x="360433" y="34774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1436" y="173805"/>
            <a:ext cx="572770" cy="972819"/>
          </a:xfrm>
          <a:custGeom>
            <a:avLst/>
            <a:gdLst/>
            <a:ahLst/>
            <a:cxnLst/>
            <a:rect l="l" t="t" r="r" b="b"/>
            <a:pathLst>
              <a:path w="572770" h="972819">
                <a:moveTo>
                  <a:pt x="199756" y="361949"/>
                </a:moveTo>
                <a:lnTo>
                  <a:pt x="176450" y="361949"/>
                </a:lnTo>
                <a:lnTo>
                  <a:pt x="188775" y="384809"/>
                </a:lnTo>
                <a:lnTo>
                  <a:pt x="199326" y="407669"/>
                </a:lnTo>
                <a:lnTo>
                  <a:pt x="206757" y="433069"/>
                </a:lnTo>
                <a:lnTo>
                  <a:pt x="209724" y="461009"/>
                </a:lnTo>
                <a:lnTo>
                  <a:pt x="209236" y="481329"/>
                </a:lnTo>
                <a:lnTo>
                  <a:pt x="208391" y="501649"/>
                </a:lnTo>
                <a:lnTo>
                  <a:pt x="208403" y="521969"/>
                </a:lnTo>
                <a:lnTo>
                  <a:pt x="219180" y="574039"/>
                </a:lnTo>
                <a:lnTo>
                  <a:pt x="248759" y="633729"/>
                </a:lnTo>
                <a:lnTo>
                  <a:pt x="294309" y="708659"/>
                </a:lnTo>
                <a:lnTo>
                  <a:pt x="324173" y="753109"/>
                </a:lnTo>
                <a:lnTo>
                  <a:pt x="355460" y="797559"/>
                </a:lnTo>
                <a:lnTo>
                  <a:pt x="387802" y="840739"/>
                </a:lnTo>
                <a:lnTo>
                  <a:pt x="420831" y="883919"/>
                </a:lnTo>
                <a:lnTo>
                  <a:pt x="487473" y="967739"/>
                </a:lnTo>
                <a:lnTo>
                  <a:pt x="508049" y="972819"/>
                </a:lnTo>
                <a:lnTo>
                  <a:pt x="545020" y="971549"/>
                </a:lnTo>
                <a:lnTo>
                  <a:pt x="572563" y="966469"/>
                </a:lnTo>
                <a:lnTo>
                  <a:pt x="572563" y="935989"/>
                </a:lnTo>
                <a:lnTo>
                  <a:pt x="510460" y="935989"/>
                </a:lnTo>
                <a:lnTo>
                  <a:pt x="495284" y="919479"/>
                </a:lnTo>
                <a:lnTo>
                  <a:pt x="480202" y="901699"/>
                </a:lnTo>
                <a:lnTo>
                  <a:pt x="465454" y="882649"/>
                </a:lnTo>
                <a:lnTo>
                  <a:pt x="451278" y="863599"/>
                </a:lnTo>
                <a:lnTo>
                  <a:pt x="471229" y="863599"/>
                </a:lnTo>
                <a:lnTo>
                  <a:pt x="491537" y="861059"/>
                </a:lnTo>
                <a:lnTo>
                  <a:pt x="532558" y="850899"/>
                </a:lnTo>
                <a:lnTo>
                  <a:pt x="572563" y="835659"/>
                </a:lnTo>
                <a:lnTo>
                  <a:pt x="572563" y="833119"/>
                </a:lnTo>
                <a:lnTo>
                  <a:pt x="428545" y="833119"/>
                </a:lnTo>
                <a:lnTo>
                  <a:pt x="398844" y="796289"/>
                </a:lnTo>
                <a:lnTo>
                  <a:pt x="370050" y="759459"/>
                </a:lnTo>
                <a:lnTo>
                  <a:pt x="342519" y="721359"/>
                </a:lnTo>
                <a:lnTo>
                  <a:pt x="316606" y="683259"/>
                </a:lnTo>
                <a:lnTo>
                  <a:pt x="292670" y="642619"/>
                </a:lnTo>
                <a:lnTo>
                  <a:pt x="271065" y="601979"/>
                </a:lnTo>
                <a:lnTo>
                  <a:pt x="290978" y="600709"/>
                </a:lnTo>
                <a:lnTo>
                  <a:pt x="311213" y="598169"/>
                </a:lnTo>
                <a:lnTo>
                  <a:pt x="331662" y="593089"/>
                </a:lnTo>
                <a:lnTo>
                  <a:pt x="352218" y="586739"/>
                </a:lnTo>
                <a:lnTo>
                  <a:pt x="381274" y="575309"/>
                </a:lnTo>
                <a:lnTo>
                  <a:pt x="258492" y="575309"/>
                </a:lnTo>
                <a:lnTo>
                  <a:pt x="248351" y="528319"/>
                </a:lnTo>
                <a:lnTo>
                  <a:pt x="243447" y="481329"/>
                </a:lnTo>
                <a:lnTo>
                  <a:pt x="237251" y="435609"/>
                </a:lnTo>
                <a:lnTo>
                  <a:pt x="223233" y="392429"/>
                </a:lnTo>
                <a:lnTo>
                  <a:pt x="199756" y="361949"/>
                </a:lnTo>
                <a:close/>
              </a:path>
              <a:path w="572770" h="972819">
                <a:moveTo>
                  <a:pt x="572563" y="928369"/>
                </a:moveTo>
                <a:lnTo>
                  <a:pt x="557418" y="932179"/>
                </a:lnTo>
                <a:lnTo>
                  <a:pt x="533392" y="934719"/>
                </a:lnTo>
                <a:lnTo>
                  <a:pt x="510460" y="935989"/>
                </a:lnTo>
                <a:lnTo>
                  <a:pt x="572563" y="935989"/>
                </a:lnTo>
                <a:lnTo>
                  <a:pt x="572563" y="928369"/>
                </a:lnTo>
                <a:close/>
              </a:path>
              <a:path w="572770" h="972819">
                <a:moveTo>
                  <a:pt x="572563" y="798829"/>
                </a:moveTo>
                <a:lnTo>
                  <a:pt x="537638" y="812799"/>
                </a:lnTo>
                <a:lnTo>
                  <a:pt x="510966" y="820419"/>
                </a:lnTo>
                <a:lnTo>
                  <a:pt x="456289" y="830579"/>
                </a:lnTo>
                <a:lnTo>
                  <a:pt x="428545" y="833119"/>
                </a:lnTo>
                <a:lnTo>
                  <a:pt x="572563" y="833119"/>
                </a:lnTo>
                <a:lnTo>
                  <a:pt x="572563" y="798829"/>
                </a:lnTo>
                <a:close/>
              </a:path>
              <a:path w="572770" h="972819">
                <a:moveTo>
                  <a:pt x="572563" y="377189"/>
                </a:moveTo>
                <a:lnTo>
                  <a:pt x="538932" y="427989"/>
                </a:lnTo>
                <a:lnTo>
                  <a:pt x="506063" y="462279"/>
                </a:lnTo>
                <a:lnTo>
                  <a:pt x="468544" y="492759"/>
                </a:lnTo>
                <a:lnTo>
                  <a:pt x="427595" y="520699"/>
                </a:lnTo>
                <a:lnTo>
                  <a:pt x="384434" y="542289"/>
                </a:lnTo>
                <a:lnTo>
                  <a:pt x="340280" y="560069"/>
                </a:lnTo>
                <a:lnTo>
                  <a:pt x="298815" y="570229"/>
                </a:lnTo>
                <a:lnTo>
                  <a:pt x="258492" y="575309"/>
                </a:lnTo>
                <a:lnTo>
                  <a:pt x="381274" y="575309"/>
                </a:lnTo>
                <a:lnTo>
                  <a:pt x="441434" y="546099"/>
                </a:lnTo>
                <a:lnTo>
                  <a:pt x="483067" y="516889"/>
                </a:lnTo>
                <a:lnTo>
                  <a:pt x="521112" y="483869"/>
                </a:lnTo>
                <a:lnTo>
                  <a:pt x="554365" y="447039"/>
                </a:lnTo>
                <a:lnTo>
                  <a:pt x="572563" y="420369"/>
                </a:lnTo>
                <a:lnTo>
                  <a:pt x="572563" y="377189"/>
                </a:lnTo>
                <a:close/>
              </a:path>
              <a:path w="572770" h="972819">
                <a:moveTo>
                  <a:pt x="247713" y="0"/>
                </a:moveTo>
                <a:lnTo>
                  <a:pt x="233293" y="0"/>
                </a:lnTo>
                <a:lnTo>
                  <a:pt x="217598" y="3809"/>
                </a:lnTo>
                <a:lnTo>
                  <a:pt x="176061" y="22859"/>
                </a:lnTo>
                <a:lnTo>
                  <a:pt x="135048" y="49529"/>
                </a:lnTo>
                <a:lnTo>
                  <a:pt x="100512" y="76200"/>
                </a:lnTo>
                <a:lnTo>
                  <a:pt x="57951" y="111759"/>
                </a:lnTo>
                <a:lnTo>
                  <a:pt x="20470" y="152400"/>
                </a:lnTo>
                <a:lnTo>
                  <a:pt x="1656" y="191769"/>
                </a:lnTo>
                <a:lnTo>
                  <a:pt x="0" y="207009"/>
                </a:lnTo>
                <a:lnTo>
                  <a:pt x="3319" y="222249"/>
                </a:lnTo>
                <a:lnTo>
                  <a:pt x="12747" y="233679"/>
                </a:lnTo>
                <a:lnTo>
                  <a:pt x="22512" y="251459"/>
                </a:lnTo>
                <a:lnTo>
                  <a:pt x="36004" y="269239"/>
                </a:lnTo>
                <a:lnTo>
                  <a:pt x="50663" y="285749"/>
                </a:lnTo>
                <a:lnTo>
                  <a:pt x="63928" y="300989"/>
                </a:lnTo>
                <a:lnTo>
                  <a:pt x="73818" y="313689"/>
                </a:lnTo>
                <a:lnTo>
                  <a:pt x="82851" y="326389"/>
                </a:lnTo>
                <a:lnTo>
                  <a:pt x="91789" y="339089"/>
                </a:lnTo>
                <a:lnTo>
                  <a:pt x="101393" y="350519"/>
                </a:lnTo>
                <a:lnTo>
                  <a:pt x="103679" y="353059"/>
                </a:lnTo>
                <a:lnTo>
                  <a:pt x="105965" y="356869"/>
                </a:lnTo>
                <a:lnTo>
                  <a:pt x="110156" y="358139"/>
                </a:lnTo>
                <a:lnTo>
                  <a:pt x="114347" y="363219"/>
                </a:lnTo>
                <a:lnTo>
                  <a:pt x="118538" y="363219"/>
                </a:lnTo>
                <a:lnTo>
                  <a:pt x="121586" y="365759"/>
                </a:lnTo>
                <a:lnTo>
                  <a:pt x="135124" y="367029"/>
                </a:lnTo>
                <a:lnTo>
                  <a:pt x="148732" y="367029"/>
                </a:lnTo>
                <a:lnTo>
                  <a:pt x="176450" y="361949"/>
                </a:lnTo>
                <a:lnTo>
                  <a:pt x="199756" y="361949"/>
                </a:lnTo>
                <a:lnTo>
                  <a:pt x="194865" y="355599"/>
                </a:lnTo>
                <a:lnTo>
                  <a:pt x="223904" y="342899"/>
                </a:lnTo>
                <a:lnTo>
                  <a:pt x="233148" y="337819"/>
                </a:lnTo>
                <a:lnTo>
                  <a:pt x="143303" y="337819"/>
                </a:lnTo>
                <a:lnTo>
                  <a:pt x="135302" y="336549"/>
                </a:lnTo>
                <a:lnTo>
                  <a:pt x="128698" y="336549"/>
                </a:lnTo>
                <a:lnTo>
                  <a:pt x="125650" y="335279"/>
                </a:lnTo>
                <a:lnTo>
                  <a:pt x="121840" y="335279"/>
                </a:lnTo>
                <a:lnTo>
                  <a:pt x="111563" y="322579"/>
                </a:lnTo>
                <a:lnTo>
                  <a:pt x="101726" y="311149"/>
                </a:lnTo>
                <a:lnTo>
                  <a:pt x="92390" y="298449"/>
                </a:lnTo>
                <a:lnTo>
                  <a:pt x="83613" y="287019"/>
                </a:lnTo>
                <a:lnTo>
                  <a:pt x="76709" y="276859"/>
                </a:lnTo>
                <a:lnTo>
                  <a:pt x="63521" y="253999"/>
                </a:lnTo>
                <a:lnTo>
                  <a:pt x="56689" y="243839"/>
                </a:lnTo>
                <a:lnTo>
                  <a:pt x="75231" y="237489"/>
                </a:lnTo>
                <a:lnTo>
                  <a:pt x="103530" y="237489"/>
                </a:lnTo>
                <a:lnTo>
                  <a:pt x="93646" y="227329"/>
                </a:lnTo>
                <a:lnTo>
                  <a:pt x="101266" y="224789"/>
                </a:lnTo>
                <a:lnTo>
                  <a:pt x="108378" y="218439"/>
                </a:lnTo>
                <a:lnTo>
                  <a:pt x="113712" y="214629"/>
                </a:lnTo>
                <a:lnTo>
                  <a:pt x="123025" y="208279"/>
                </a:lnTo>
                <a:lnTo>
                  <a:pt x="56979" y="208279"/>
                </a:lnTo>
                <a:lnTo>
                  <a:pt x="49355" y="207009"/>
                </a:lnTo>
                <a:lnTo>
                  <a:pt x="42731" y="203199"/>
                </a:lnTo>
                <a:lnTo>
                  <a:pt x="37512" y="196849"/>
                </a:lnTo>
                <a:lnTo>
                  <a:pt x="38479" y="180339"/>
                </a:lnTo>
                <a:lnTo>
                  <a:pt x="66891" y="142239"/>
                </a:lnTo>
                <a:lnTo>
                  <a:pt x="110793" y="104139"/>
                </a:lnTo>
                <a:lnTo>
                  <a:pt x="143001" y="78739"/>
                </a:lnTo>
                <a:lnTo>
                  <a:pt x="177996" y="55879"/>
                </a:lnTo>
                <a:lnTo>
                  <a:pt x="217217" y="35559"/>
                </a:lnTo>
                <a:lnTo>
                  <a:pt x="218614" y="34289"/>
                </a:lnTo>
                <a:lnTo>
                  <a:pt x="220265" y="34289"/>
                </a:lnTo>
                <a:lnTo>
                  <a:pt x="222043" y="33019"/>
                </a:lnTo>
                <a:lnTo>
                  <a:pt x="230941" y="30479"/>
                </a:lnTo>
                <a:lnTo>
                  <a:pt x="299081" y="30479"/>
                </a:lnTo>
                <a:lnTo>
                  <a:pt x="287637" y="19050"/>
                </a:lnTo>
                <a:lnTo>
                  <a:pt x="271065" y="8889"/>
                </a:lnTo>
                <a:lnTo>
                  <a:pt x="260443" y="2539"/>
                </a:lnTo>
                <a:lnTo>
                  <a:pt x="247713" y="0"/>
                </a:lnTo>
                <a:close/>
              </a:path>
              <a:path w="572770" h="972819">
                <a:moveTo>
                  <a:pt x="103530" y="237489"/>
                </a:moveTo>
                <a:lnTo>
                  <a:pt x="75231" y="237489"/>
                </a:lnTo>
                <a:lnTo>
                  <a:pt x="81609" y="250189"/>
                </a:lnTo>
                <a:lnTo>
                  <a:pt x="91011" y="260349"/>
                </a:lnTo>
                <a:lnTo>
                  <a:pt x="101413" y="270509"/>
                </a:lnTo>
                <a:lnTo>
                  <a:pt x="110791" y="280669"/>
                </a:lnTo>
                <a:lnTo>
                  <a:pt x="120503" y="294639"/>
                </a:lnTo>
                <a:lnTo>
                  <a:pt x="130286" y="308609"/>
                </a:lnTo>
                <a:lnTo>
                  <a:pt x="140259" y="323849"/>
                </a:lnTo>
                <a:lnTo>
                  <a:pt x="150542" y="336549"/>
                </a:lnTo>
                <a:lnTo>
                  <a:pt x="143303" y="337819"/>
                </a:lnTo>
                <a:lnTo>
                  <a:pt x="233148" y="337819"/>
                </a:lnTo>
                <a:lnTo>
                  <a:pt x="244702" y="331469"/>
                </a:lnTo>
                <a:lnTo>
                  <a:pt x="170608" y="331469"/>
                </a:lnTo>
                <a:lnTo>
                  <a:pt x="161377" y="316229"/>
                </a:lnTo>
                <a:lnTo>
                  <a:pt x="149431" y="300989"/>
                </a:lnTo>
                <a:lnTo>
                  <a:pt x="136390" y="287019"/>
                </a:lnTo>
                <a:lnTo>
                  <a:pt x="123872" y="274319"/>
                </a:lnTo>
                <a:lnTo>
                  <a:pt x="118346" y="262889"/>
                </a:lnTo>
                <a:lnTo>
                  <a:pt x="111664" y="250189"/>
                </a:lnTo>
                <a:lnTo>
                  <a:pt x="103530" y="237489"/>
                </a:lnTo>
                <a:close/>
              </a:path>
              <a:path w="572770" h="972819">
                <a:moveTo>
                  <a:pt x="192452" y="280669"/>
                </a:moveTo>
                <a:lnTo>
                  <a:pt x="188388" y="280669"/>
                </a:lnTo>
                <a:lnTo>
                  <a:pt x="185340" y="281939"/>
                </a:lnTo>
                <a:lnTo>
                  <a:pt x="182927" y="284479"/>
                </a:lnTo>
                <a:lnTo>
                  <a:pt x="185594" y="287019"/>
                </a:lnTo>
                <a:lnTo>
                  <a:pt x="190025" y="293369"/>
                </a:lnTo>
                <a:lnTo>
                  <a:pt x="194087" y="299719"/>
                </a:lnTo>
                <a:lnTo>
                  <a:pt x="198221" y="306069"/>
                </a:lnTo>
                <a:lnTo>
                  <a:pt x="202866" y="313689"/>
                </a:lnTo>
                <a:lnTo>
                  <a:pt x="203247" y="314959"/>
                </a:lnTo>
                <a:lnTo>
                  <a:pt x="205279" y="316229"/>
                </a:lnTo>
                <a:lnTo>
                  <a:pt x="205660" y="317499"/>
                </a:lnTo>
                <a:lnTo>
                  <a:pt x="196558" y="321309"/>
                </a:lnTo>
                <a:lnTo>
                  <a:pt x="179210" y="328929"/>
                </a:lnTo>
                <a:lnTo>
                  <a:pt x="170608" y="331469"/>
                </a:lnTo>
                <a:lnTo>
                  <a:pt x="244702" y="331469"/>
                </a:lnTo>
                <a:lnTo>
                  <a:pt x="251634" y="327659"/>
                </a:lnTo>
                <a:lnTo>
                  <a:pt x="276411" y="311149"/>
                </a:lnTo>
                <a:lnTo>
                  <a:pt x="215947" y="311149"/>
                </a:lnTo>
                <a:lnTo>
                  <a:pt x="208708" y="303529"/>
                </a:lnTo>
                <a:lnTo>
                  <a:pt x="204668" y="298449"/>
                </a:lnTo>
                <a:lnTo>
                  <a:pt x="200485" y="292099"/>
                </a:lnTo>
                <a:lnTo>
                  <a:pt x="196349" y="287019"/>
                </a:lnTo>
                <a:lnTo>
                  <a:pt x="192452" y="280669"/>
                </a:lnTo>
                <a:close/>
              </a:path>
              <a:path w="572770" h="972819">
                <a:moveTo>
                  <a:pt x="231054" y="129539"/>
                </a:moveTo>
                <a:lnTo>
                  <a:pt x="219884" y="129539"/>
                </a:lnTo>
                <a:lnTo>
                  <a:pt x="234604" y="158750"/>
                </a:lnTo>
                <a:lnTo>
                  <a:pt x="254301" y="190499"/>
                </a:lnTo>
                <a:lnTo>
                  <a:pt x="277427" y="219709"/>
                </a:lnTo>
                <a:lnTo>
                  <a:pt x="302434" y="242569"/>
                </a:lnTo>
                <a:lnTo>
                  <a:pt x="295850" y="250189"/>
                </a:lnTo>
                <a:lnTo>
                  <a:pt x="288909" y="256539"/>
                </a:lnTo>
                <a:lnTo>
                  <a:pt x="281682" y="264159"/>
                </a:lnTo>
                <a:lnTo>
                  <a:pt x="274240" y="270509"/>
                </a:lnTo>
                <a:lnTo>
                  <a:pt x="262239" y="279399"/>
                </a:lnTo>
                <a:lnTo>
                  <a:pt x="248142" y="289559"/>
                </a:lnTo>
                <a:lnTo>
                  <a:pt x="232521" y="299719"/>
                </a:lnTo>
                <a:lnTo>
                  <a:pt x="215947" y="311149"/>
                </a:lnTo>
                <a:lnTo>
                  <a:pt x="276411" y="311149"/>
                </a:lnTo>
                <a:lnTo>
                  <a:pt x="296592" y="295909"/>
                </a:lnTo>
                <a:lnTo>
                  <a:pt x="315499" y="279399"/>
                </a:lnTo>
                <a:lnTo>
                  <a:pt x="334787" y="261619"/>
                </a:lnTo>
                <a:lnTo>
                  <a:pt x="352885" y="240029"/>
                </a:lnTo>
                <a:lnTo>
                  <a:pt x="356493" y="234949"/>
                </a:lnTo>
                <a:lnTo>
                  <a:pt x="312467" y="234949"/>
                </a:lnTo>
                <a:lnTo>
                  <a:pt x="307159" y="222249"/>
                </a:lnTo>
                <a:lnTo>
                  <a:pt x="283638" y="189229"/>
                </a:lnTo>
                <a:lnTo>
                  <a:pt x="255762" y="156209"/>
                </a:lnTo>
                <a:lnTo>
                  <a:pt x="241704" y="140969"/>
                </a:lnTo>
                <a:lnTo>
                  <a:pt x="231054" y="129539"/>
                </a:lnTo>
                <a:close/>
              </a:path>
              <a:path w="572770" h="972819">
                <a:moveTo>
                  <a:pt x="426445" y="218439"/>
                </a:moveTo>
                <a:lnTo>
                  <a:pt x="368220" y="218439"/>
                </a:lnTo>
                <a:lnTo>
                  <a:pt x="378721" y="231139"/>
                </a:lnTo>
                <a:lnTo>
                  <a:pt x="427656" y="256539"/>
                </a:lnTo>
                <a:lnTo>
                  <a:pt x="473586" y="264159"/>
                </a:lnTo>
                <a:lnTo>
                  <a:pt x="514397" y="267969"/>
                </a:lnTo>
                <a:lnTo>
                  <a:pt x="553493" y="278129"/>
                </a:lnTo>
                <a:lnTo>
                  <a:pt x="572563" y="292099"/>
                </a:lnTo>
                <a:lnTo>
                  <a:pt x="572563" y="243839"/>
                </a:lnTo>
                <a:lnTo>
                  <a:pt x="556722" y="234949"/>
                </a:lnTo>
                <a:lnTo>
                  <a:pt x="528367" y="228599"/>
                </a:lnTo>
                <a:lnTo>
                  <a:pt x="467026" y="228599"/>
                </a:lnTo>
                <a:lnTo>
                  <a:pt x="441834" y="223519"/>
                </a:lnTo>
                <a:lnTo>
                  <a:pt x="426445" y="218439"/>
                </a:lnTo>
                <a:close/>
              </a:path>
              <a:path w="572770" h="972819">
                <a:moveTo>
                  <a:pt x="149318" y="207009"/>
                </a:moveTo>
                <a:lnTo>
                  <a:pt x="124888" y="207009"/>
                </a:lnTo>
                <a:lnTo>
                  <a:pt x="131095" y="214629"/>
                </a:lnTo>
                <a:lnTo>
                  <a:pt x="143319" y="231139"/>
                </a:lnTo>
                <a:lnTo>
                  <a:pt x="149526" y="238759"/>
                </a:lnTo>
                <a:lnTo>
                  <a:pt x="155864" y="248919"/>
                </a:lnTo>
                <a:lnTo>
                  <a:pt x="162321" y="257809"/>
                </a:lnTo>
                <a:lnTo>
                  <a:pt x="169779" y="267969"/>
                </a:lnTo>
                <a:lnTo>
                  <a:pt x="179117" y="275589"/>
                </a:lnTo>
                <a:lnTo>
                  <a:pt x="181911" y="275589"/>
                </a:lnTo>
                <a:lnTo>
                  <a:pt x="183562" y="274319"/>
                </a:lnTo>
                <a:lnTo>
                  <a:pt x="184959" y="274319"/>
                </a:lnTo>
                <a:lnTo>
                  <a:pt x="184578" y="273049"/>
                </a:lnTo>
                <a:lnTo>
                  <a:pt x="182129" y="260349"/>
                </a:lnTo>
                <a:lnTo>
                  <a:pt x="176609" y="248919"/>
                </a:lnTo>
                <a:lnTo>
                  <a:pt x="169898" y="238759"/>
                </a:lnTo>
                <a:lnTo>
                  <a:pt x="163877" y="228599"/>
                </a:lnTo>
                <a:lnTo>
                  <a:pt x="157991" y="218439"/>
                </a:lnTo>
                <a:lnTo>
                  <a:pt x="149318" y="207009"/>
                </a:lnTo>
                <a:close/>
              </a:path>
              <a:path w="572770" h="972819">
                <a:moveTo>
                  <a:pt x="266409" y="104139"/>
                </a:moveTo>
                <a:lnTo>
                  <a:pt x="249983" y="104139"/>
                </a:lnTo>
                <a:lnTo>
                  <a:pt x="269109" y="130809"/>
                </a:lnTo>
                <a:lnTo>
                  <a:pt x="289067" y="157479"/>
                </a:lnTo>
                <a:lnTo>
                  <a:pt x="310026" y="184149"/>
                </a:lnTo>
                <a:lnTo>
                  <a:pt x="332152" y="209549"/>
                </a:lnTo>
                <a:lnTo>
                  <a:pt x="328076" y="217169"/>
                </a:lnTo>
                <a:lnTo>
                  <a:pt x="323643" y="223519"/>
                </a:lnTo>
                <a:lnTo>
                  <a:pt x="318543" y="228599"/>
                </a:lnTo>
                <a:lnTo>
                  <a:pt x="312467" y="234949"/>
                </a:lnTo>
                <a:lnTo>
                  <a:pt x="356493" y="234949"/>
                </a:lnTo>
                <a:lnTo>
                  <a:pt x="368220" y="218439"/>
                </a:lnTo>
                <a:lnTo>
                  <a:pt x="426445" y="218439"/>
                </a:lnTo>
                <a:lnTo>
                  <a:pt x="418750" y="215899"/>
                </a:lnTo>
                <a:lnTo>
                  <a:pt x="397071" y="204469"/>
                </a:lnTo>
                <a:lnTo>
                  <a:pt x="388680" y="199389"/>
                </a:lnTo>
                <a:lnTo>
                  <a:pt x="337994" y="199389"/>
                </a:lnTo>
                <a:lnTo>
                  <a:pt x="329295" y="186689"/>
                </a:lnTo>
                <a:lnTo>
                  <a:pt x="309991" y="163829"/>
                </a:lnTo>
                <a:lnTo>
                  <a:pt x="301291" y="153669"/>
                </a:lnTo>
                <a:lnTo>
                  <a:pt x="266409" y="104139"/>
                </a:lnTo>
                <a:close/>
              </a:path>
              <a:path w="572770" h="972819">
                <a:moveTo>
                  <a:pt x="513443" y="227329"/>
                </a:moveTo>
                <a:lnTo>
                  <a:pt x="498411" y="227329"/>
                </a:lnTo>
                <a:lnTo>
                  <a:pt x="483022" y="228599"/>
                </a:lnTo>
                <a:lnTo>
                  <a:pt x="528367" y="228599"/>
                </a:lnTo>
                <a:lnTo>
                  <a:pt x="513443" y="227329"/>
                </a:lnTo>
                <a:close/>
              </a:path>
              <a:path w="572770" h="972819">
                <a:moveTo>
                  <a:pt x="299081" y="30479"/>
                </a:moveTo>
                <a:lnTo>
                  <a:pt x="240077" y="30479"/>
                </a:lnTo>
                <a:lnTo>
                  <a:pt x="247689" y="33019"/>
                </a:lnTo>
                <a:lnTo>
                  <a:pt x="252015" y="40639"/>
                </a:lnTo>
                <a:lnTo>
                  <a:pt x="230887" y="78739"/>
                </a:lnTo>
                <a:lnTo>
                  <a:pt x="191801" y="114300"/>
                </a:lnTo>
                <a:lnTo>
                  <a:pt x="161655" y="139700"/>
                </a:lnTo>
                <a:lnTo>
                  <a:pt x="130651" y="163829"/>
                </a:lnTo>
                <a:lnTo>
                  <a:pt x="99361" y="186689"/>
                </a:lnTo>
                <a:lnTo>
                  <a:pt x="92505" y="191769"/>
                </a:lnTo>
                <a:lnTo>
                  <a:pt x="84137" y="196849"/>
                </a:lnTo>
                <a:lnTo>
                  <a:pt x="74840" y="201929"/>
                </a:lnTo>
                <a:lnTo>
                  <a:pt x="65198" y="205739"/>
                </a:lnTo>
                <a:lnTo>
                  <a:pt x="56979" y="208279"/>
                </a:lnTo>
                <a:lnTo>
                  <a:pt x="123025" y="208279"/>
                </a:lnTo>
                <a:lnTo>
                  <a:pt x="124888" y="207009"/>
                </a:lnTo>
                <a:lnTo>
                  <a:pt x="149318" y="207009"/>
                </a:lnTo>
                <a:lnTo>
                  <a:pt x="146411" y="203199"/>
                </a:lnTo>
                <a:lnTo>
                  <a:pt x="140382" y="195579"/>
                </a:lnTo>
                <a:lnTo>
                  <a:pt x="161162" y="180339"/>
                </a:lnTo>
                <a:lnTo>
                  <a:pt x="181371" y="163829"/>
                </a:lnTo>
                <a:lnTo>
                  <a:pt x="200961" y="146050"/>
                </a:lnTo>
                <a:lnTo>
                  <a:pt x="219884" y="129539"/>
                </a:lnTo>
                <a:lnTo>
                  <a:pt x="231054" y="129539"/>
                </a:lnTo>
                <a:lnTo>
                  <a:pt x="227504" y="125729"/>
                </a:lnTo>
                <a:lnTo>
                  <a:pt x="226361" y="125729"/>
                </a:lnTo>
                <a:lnTo>
                  <a:pt x="230933" y="120650"/>
                </a:lnTo>
                <a:lnTo>
                  <a:pt x="236013" y="116839"/>
                </a:lnTo>
                <a:lnTo>
                  <a:pt x="241855" y="111759"/>
                </a:lnTo>
                <a:lnTo>
                  <a:pt x="249983" y="104139"/>
                </a:lnTo>
                <a:lnTo>
                  <a:pt x="266409" y="104139"/>
                </a:lnTo>
                <a:lnTo>
                  <a:pt x="259254" y="93979"/>
                </a:lnTo>
                <a:lnTo>
                  <a:pt x="266136" y="86359"/>
                </a:lnTo>
                <a:lnTo>
                  <a:pt x="272589" y="77469"/>
                </a:lnTo>
                <a:lnTo>
                  <a:pt x="278185" y="68579"/>
                </a:lnTo>
                <a:lnTo>
                  <a:pt x="282495" y="59689"/>
                </a:lnTo>
                <a:lnTo>
                  <a:pt x="321927" y="59689"/>
                </a:lnTo>
                <a:lnTo>
                  <a:pt x="313731" y="48259"/>
                </a:lnTo>
                <a:lnTo>
                  <a:pt x="301625" y="33019"/>
                </a:lnTo>
                <a:lnTo>
                  <a:pt x="299081" y="30479"/>
                </a:lnTo>
                <a:close/>
              </a:path>
              <a:path w="572770" h="972819">
                <a:moveTo>
                  <a:pt x="321927" y="59689"/>
                </a:moveTo>
                <a:lnTo>
                  <a:pt x="282495" y="59689"/>
                </a:lnTo>
                <a:lnTo>
                  <a:pt x="289958" y="68579"/>
                </a:lnTo>
                <a:lnTo>
                  <a:pt x="297338" y="76200"/>
                </a:lnTo>
                <a:lnTo>
                  <a:pt x="304409" y="85089"/>
                </a:lnTo>
                <a:lnTo>
                  <a:pt x="310943" y="92709"/>
                </a:lnTo>
                <a:lnTo>
                  <a:pt x="322381" y="109219"/>
                </a:lnTo>
                <a:lnTo>
                  <a:pt x="333676" y="125729"/>
                </a:lnTo>
                <a:lnTo>
                  <a:pt x="345447" y="143509"/>
                </a:lnTo>
                <a:lnTo>
                  <a:pt x="358314" y="160019"/>
                </a:lnTo>
                <a:lnTo>
                  <a:pt x="353175" y="170179"/>
                </a:lnTo>
                <a:lnTo>
                  <a:pt x="342705" y="190499"/>
                </a:lnTo>
                <a:lnTo>
                  <a:pt x="337994" y="199389"/>
                </a:lnTo>
                <a:lnTo>
                  <a:pt x="388680" y="199389"/>
                </a:lnTo>
                <a:lnTo>
                  <a:pt x="376094" y="191769"/>
                </a:lnTo>
                <a:lnTo>
                  <a:pt x="378194" y="184149"/>
                </a:lnTo>
                <a:lnTo>
                  <a:pt x="379555" y="176529"/>
                </a:lnTo>
                <a:lnTo>
                  <a:pt x="379916" y="168909"/>
                </a:lnTo>
                <a:lnTo>
                  <a:pt x="379015" y="161289"/>
                </a:lnTo>
                <a:lnTo>
                  <a:pt x="379777" y="160019"/>
                </a:lnTo>
                <a:lnTo>
                  <a:pt x="379777" y="156209"/>
                </a:lnTo>
                <a:lnTo>
                  <a:pt x="381301" y="152400"/>
                </a:lnTo>
                <a:lnTo>
                  <a:pt x="370879" y="128269"/>
                </a:lnTo>
                <a:lnTo>
                  <a:pt x="356600" y="106679"/>
                </a:lnTo>
                <a:lnTo>
                  <a:pt x="340510" y="85089"/>
                </a:lnTo>
                <a:lnTo>
                  <a:pt x="324659" y="63500"/>
                </a:lnTo>
                <a:lnTo>
                  <a:pt x="321927" y="59689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3282" y="1317117"/>
            <a:ext cx="6598284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Born</a:t>
            </a:r>
            <a:r>
              <a:rPr sz="1600" spc="-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in</a:t>
            </a:r>
            <a:r>
              <a:rPr sz="1600" spc="-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25.06.</a:t>
            </a:r>
            <a:r>
              <a:rPr sz="1600" spc="-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1980</a:t>
            </a:r>
            <a:r>
              <a:rPr sz="1600" spc="-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year,</a:t>
            </a:r>
            <a:r>
              <a:rPr sz="1600" spc="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kyrgyz.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In</a:t>
            </a:r>
            <a:r>
              <a:rPr sz="1600" spc="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2003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s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graduated</a:t>
            </a:r>
            <a:r>
              <a:rPr sz="1600" spc="4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from</a:t>
            </a:r>
            <a:r>
              <a:rPr sz="1600" spc="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OshSU,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Faculty</a:t>
            </a:r>
            <a:r>
              <a:rPr sz="1600" spc="4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of</a:t>
            </a:r>
            <a:r>
              <a:rPr sz="1600" spc="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Medicine,</a:t>
            </a:r>
            <a:r>
              <a:rPr sz="1600" spc="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"General</a:t>
            </a:r>
            <a:r>
              <a:rPr sz="1600" spc="4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Medicine".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General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experience</a:t>
            </a:r>
            <a:r>
              <a:rPr sz="1600" spc="3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of</a:t>
            </a:r>
            <a:r>
              <a:rPr sz="1600" spc="-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18</a:t>
            </a:r>
            <a:r>
              <a:rPr sz="1600" spc="-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years.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total</a:t>
            </a:r>
            <a:r>
              <a:rPr sz="1600" spc="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experience</a:t>
            </a:r>
            <a:r>
              <a:rPr sz="1600" spc="4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of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teaching</a:t>
            </a:r>
            <a:r>
              <a:rPr sz="1600" spc="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work</a:t>
            </a:r>
            <a:r>
              <a:rPr sz="1600" spc="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is 7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years.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The</a:t>
            </a:r>
            <a:r>
              <a:rPr sz="1600" spc="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general</a:t>
            </a:r>
            <a:r>
              <a:rPr sz="1600" spc="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scientific</a:t>
            </a:r>
            <a:r>
              <a:rPr sz="1600" spc="4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and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pedagogical</a:t>
            </a:r>
            <a:r>
              <a:rPr sz="1600" spc="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experience</a:t>
            </a:r>
            <a:r>
              <a:rPr sz="1600" spc="3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at</a:t>
            </a:r>
            <a:r>
              <a:rPr sz="1600" spc="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OshSU</a:t>
            </a:r>
            <a:r>
              <a:rPr sz="1600" spc="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4</a:t>
            </a:r>
            <a:r>
              <a:rPr sz="1600" spc="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full</a:t>
            </a:r>
            <a:r>
              <a:rPr sz="1600" spc="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years.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201</a:t>
            </a:r>
            <a:r>
              <a:rPr lang="en-US" sz="1600" dirty="0">
                <a:solidFill>
                  <a:srgbClr val="091533"/>
                </a:solidFill>
                <a:latin typeface="Times New Roman"/>
                <a:cs typeface="Times New Roman"/>
              </a:rPr>
              <a:t>5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 –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2021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assistant</a:t>
            </a:r>
            <a:r>
              <a:rPr sz="1600" spc="5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of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91533"/>
                </a:solidFill>
                <a:latin typeface="Times New Roman"/>
                <a:cs typeface="Times New Roman"/>
              </a:rPr>
              <a:t>department</a:t>
            </a:r>
            <a:r>
              <a:rPr sz="1600" spc="6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«Public</a:t>
            </a:r>
            <a:r>
              <a:rPr sz="1600" spc="4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health»</a:t>
            </a:r>
            <a:r>
              <a:rPr sz="1600" spc="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in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91533"/>
                </a:solidFill>
                <a:latin typeface="Times New Roman"/>
                <a:cs typeface="Times New Roman"/>
              </a:rPr>
              <a:t>IMF</a:t>
            </a:r>
            <a:r>
              <a:rPr sz="1600" spc="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of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rgbClr val="091533"/>
                </a:solidFill>
                <a:latin typeface="Times New Roman"/>
                <a:cs typeface="Times New Roman"/>
              </a:rPr>
              <a:t>OshSU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Field</a:t>
            </a:r>
            <a:r>
              <a:rPr sz="1600" spc="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of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professional</a:t>
            </a:r>
            <a:r>
              <a:rPr sz="1600" spc="3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activity:</a:t>
            </a:r>
            <a:r>
              <a:rPr sz="1600" spc="4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91533"/>
                </a:solidFill>
                <a:latin typeface="Times New Roman"/>
                <a:cs typeface="Times New Roman"/>
              </a:rPr>
              <a:t>«Community</a:t>
            </a:r>
            <a:r>
              <a:rPr sz="1600" spc="6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medicine»,</a:t>
            </a:r>
            <a:r>
              <a:rPr sz="1600" spc="5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«Public</a:t>
            </a:r>
            <a:r>
              <a:rPr sz="1600" spc="4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health».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Field</a:t>
            </a:r>
            <a:r>
              <a:rPr sz="1600" spc="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91533"/>
                </a:solidFill>
                <a:latin typeface="Times New Roman"/>
                <a:cs typeface="Times New Roman"/>
              </a:rPr>
              <a:t>of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professional</a:t>
            </a:r>
            <a:r>
              <a:rPr sz="1600" spc="3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activity:</a:t>
            </a:r>
            <a:r>
              <a:rPr sz="1600" spc="4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General</a:t>
            </a:r>
            <a:r>
              <a:rPr sz="1600" spc="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therapy.</a:t>
            </a:r>
            <a:endParaRPr lang="en-US" sz="1600" spc="-5" dirty="0">
              <a:solidFill>
                <a:srgbClr val="091533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From- 2021 teacher of department “Clinical disciplines” in </a:t>
            </a:r>
            <a:r>
              <a:rPr lang="en-US" sz="1600" spc="-5" dirty="0" err="1">
                <a:solidFill>
                  <a:srgbClr val="091533"/>
                </a:solidFill>
                <a:latin typeface="Times New Roman"/>
                <a:cs typeface="Times New Roman"/>
              </a:rPr>
              <a:t>OshSU</a:t>
            </a:r>
            <a:r>
              <a:rPr lang="en-US"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091533"/>
                </a:solidFill>
                <a:latin typeface="Times New Roman"/>
                <a:cs typeface="Times New Roman"/>
              </a:rPr>
              <a:t>My</a:t>
            </a:r>
            <a:r>
              <a:rPr sz="16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hobbies :play</a:t>
            </a:r>
            <a:r>
              <a:rPr sz="1600" spc="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volleyball</a:t>
            </a:r>
            <a:r>
              <a:rPr lang="en-US" sz="1600" spc="-5" dirty="0">
                <a:solidFill>
                  <a:srgbClr val="091533"/>
                </a:solidFill>
                <a:latin typeface="Times New Roman"/>
                <a:cs typeface="Times New Roman"/>
              </a:rPr>
              <a:t>, swimming.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28520" y="431337"/>
            <a:ext cx="4896485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u="none" spc="-425" dirty="0"/>
              <a:t>P</a:t>
            </a:r>
            <a:r>
              <a:rPr u="none" spc="-690" dirty="0"/>
              <a:t>E</a:t>
            </a:r>
            <a:r>
              <a:rPr u="none" spc="-570" dirty="0"/>
              <a:t>R</a:t>
            </a:r>
            <a:r>
              <a:rPr u="none" spc="-360" dirty="0"/>
              <a:t>S</a:t>
            </a:r>
            <a:r>
              <a:rPr u="none" spc="-890" dirty="0"/>
              <a:t>O</a:t>
            </a:r>
            <a:r>
              <a:rPr u="none" spc="-615" dirty="0"/>
              <a:t>N</a:t>
            </a:r>
            <a:r>
              <a:rPr u="none" spc="-515" dirty="0"/>
              <a:t>A</a:t>
            </a:r>
            <a:r>
              <a:rPr u="none" spc="-325" dirty="0"/>
              <a:t>L</a:t>
            </a:r>
            <a:r>
              <a:rPr u="none" spc="-235" dirty="0"/>
              <a:t> </a:t>
            </a:r>
            <a:r>
              <a:rPr u="none" spc="-135" dirty="0"/>
              <a:t>I</a:t>
            </a:r>
            <a:r>
              <a:rPr u="none" spc="-350" dirty="0"/>
              <a:t>N</a:t>
            </a:r>
            <a:r>
              <a:rPr u="none" spc="-700" dirty="0"/>
              <a:t>F</a:t>
            </a:r>
            <a:r>
              <a:rPr u="none" spc="-890" dirty="0"/>
              <a:t>O</a:t>
            </a:r>
            <a:r>
              <a:rPr u="none" spc="-570" dirty="0"/>
              <a:t>R</a:t>
            </a:r>
            <a:r>
              <a:rPr u="none" spc="-470" dirty="0"/>
              <a:t>M</a:t>
            </a:r>
            <a:r>
              <a:rPr u="none" spc="-515" dirty="0"/>
              <a:t>A</a:t>
            </a:r>
            <a:r>
              <a:rPr u="none" spc="-1205" dirty="0"/>
              <a:t>T</a:t>
            </a:r>
            <a:r>
              <a:rPr u="none" spc="110" dirty="0"/>
              <a:t>I</a:t>
            </a:r>
            <a:r>
              <a:rPr u="none" spc="-890" dirty="0"/>
              <a:t>O</a:t>
            </a:r>
            <a:r>
              <a:rPr u="none" spc="-580" dirty="0"/>
              <a:t>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1"/>
            <a:ext cx="1514475" cy="1755775"/>
            <a:chOff x="0" y="811"/>
            <a:chExt cx="1514475" cy="1755775"/>
          </a:xfrm>
        </p:grpSpPr>
        <p:sp>
          <p:nvSpPr>
            <p:cNvPr id="3" name="object 3"/>
            <p:cNvSpPr/>
            <p:nvPr/>
          </p:nvSpPr>
          <p:spPr>
            <a:xfrm>
              <a:off x="702881" y="812"/>
              <a:ext cx="778510" cy="769620"/>
            </a:xfrm>
            <a:custGeom>
              <a:avLst/>
              <a:gdLst/>
              <a:ahLst/>
              <a:cxnLst/>
              <a:rect l="l" t="t" r="r" b="b"/>
              <a:pathLst>
                <a:path w="778510" h="769620">
                  <a:moveTo>
                    <a:pt x="395693" y="322529"/>
                  </a:moveTo>
                  <a:lnTo>
                    <a:pt x="394995" y="315290"/>
                  </a:lnTo>
                  <a:lnTo>
                    <a:pt x="392163" y="313385"/>
                  </a:lnTo>
                  <a:lnTo>
                    <a:pt x="387426" y="309448"/>
                  </a:lnTo>
                  <a:lnTo>
                    <a:pt x="382155" y="305549"/>
                  </a:lnTo>
                  <a:lnTo>
                    <a:pt x="376428" y="301599"/>
                  </a:lnTo>
                  <a:lnTo>
                    <a:pt x="370293" y="297510"/>
                  </a:lnTo>
                  <a:lnTo>
                    <a:pt x="364337" y="304495"/>
                  </a:lnTo>
                  <a:lnTo>
                    <a:pt x="359371" y="307924"/>
                  </a:lnTo>
                  <a:lnTo>
                    <a:pt x="386308" y="332435"/>
                  </a:lnTo>
                  <a:lnTo>
                    <a:pt x="392252" y="329641"/>
                  </a:lnTo>
                  <a:lnTo>
                    <a:pt x="393179" y="326339"/>
                  </a:lnTo>
                  <a:lnTo>
                    <a:pt x="395693" y="322529"/>
                  </a:lnTo>
                  <a:close/>
                </a:path>
                <a:path w="778510" h="769620">
                  <a:moveTo>
                    <a:pt x="442023" y="278841"/>
                  </a:moveTo>
                  <a:lnTo>
                    <a:pt x="437337" y="271729"/>
                  </a:lnTo>
                  <a:lnTo>
                    <a:pt x="430453" y="265760"/>
                  </a:lnTo>
                  <a:lnTo>
                    <a:pt x="423887" y="261442"/>
                  </a:lnTo>
                  <a:lnTo>
                    <a:pt x="417576" y="258648"/>
                  </a:lnTo>
                  <a:lnTo>
                    <a:pt x="409511" y="262712"/>
                  </a:lnTo>
                  <a:lnTo>
                    <a:pt x="407898" y="263093"/>
                  </a:lnTo>
                  <a:lnTo>
                    <a:pt x="402336" y="271475"/>
                  </a:lnTo>
                  <a:lnTo>
                    <a:pt x="398335" y="275539"/>
                  </a:lnTo>
                  <a:lnTo>
                    <a:pt x="390512" y="281254"/>
                  </a:lnTo>
                  <a:lnTo>
                    <a:pt x="401269" y="286232"/>
                  </a:lnTo>
                  <a:lnTo>
                    <a:pt x="411505" y="289102"/>
                  </a:lnTo>
                  <a:lnTo>
                    <a:pt x="421335" y="290690"/>
                  </a:lnTo>
                  <a:lnTo>
                    <a:pt x="430847" y="291795"/>
                  </a:lnTo>
                  <a:lnTo>
                    <a:pt x="434314" y="292684"/>
                  </a:lnTo>
                  <a:lnTo>
                    <a:pt x="438404" y="288620"/>
                  </a:lnTo>
                  <a:lnTo>
                    <a:pt x="439305" y="285064"/>
                  </a:lnTo>
                  <a:lnTo>
                    <a:pt x="442023" y="278841"/>
                  </a:lnTo>
                  <a:close/>
                </a:path>
                <a:path w="778510" h="769620">
                  <a:moveTo>
                    <a:pt x="463562" y="599643"/>
                  </a:moveTo>
                  <a:lnTo>
                    <a:pt x="457517" y="566115"/>
                  </a:lnTo>
                  <a:lnTo>
                    <a:pt x="456882" y="562940"/>
                  </a:lnTo>
                  <a:lnTo>
                    <a:pt x="453669" y="559638"/>
                  </a:lnTo>
                  <a:lnTo>
                    <a:pt x="448970" y="556463"/>
                  </a:lnTo>
                  <a:lnTo>
                    <a:pt x="449364" y="553923"/>
                  </a:lnTo>
                  <a:lnTo>
                    <a:pt x="448513" y="542683"/>
                  </a:lnTo>
                  <a:lnTo>
                    <a:pt x="443890" y="534492"/>
                  </a:lnTo>
                  <a:lnTo>
                    <a:pt x="436956" y="528320"/>
                  </a:lnTo>
                  <a:lnTo>
                    <a:pt x="434454" y="526656"/>
                  </a:lnTo>
                  <a:lnTo>
                    <a:pt x="434454" y="613359"/>
                  </a:lnTo>
                  <a:lnTo>
                    <a:pt x="434149" y="628523"/>
                  </a:lnTo>
                  <a:lnTo>
                    <a:pt x="434035" y="650697"/>
                  </a:lnTo>
                  <a:lnTo>
                    <a:pt x="434340" y="652094"/>
                  </a:lnTo>
                  <a:lnTo>
                    <a:pt x="430923" y="655396"/>
                  </a:lnTo>
                  <a:lnTo>
                    <a:pt x="429107" y="658190"/>
                  </a:lnTo>
                  <a:lnTo>
                    <a:pt x="393395" y="634441"/>
                  </a:lnTo>
                  <a:lnTo>
                    <a:pt x="387908" y="631342"/>
                  </a:lnTo>
                  <a:lnTo>
                    <a:pt x="381749" y="628523"/>
                  </a:lnTo>
                  <a:lnTo>
                    <a:pt x="375373" y="626071"/>
                  </a:lnTo>
                  <a:lnTo>
                    <a:pt x="369252" y="624027"/>
                  </a:lnTo>
                  <a:lnTo>
                    <a:pt x="359803" y="621080"/>
                  </a:lnTo>
                  <a:lnTo>
                    <a:pt x="350774" y="617156"/>
                  </a:lnTo>
                  <a:lnTo>
                    <a:pt x="342201" y="612546"/>
                  </a:lnTo>
                  <a:lnTo>
                    <a:pt x="334162" y="607517"/>
                  </a:lnTo>
                  <a:lnTo>
                    <a:pt x="324586" y="600824"/>
                  </a:lnTo>
                  <a:lnTo>
                    <a:pt x="315341" y="594245"/>
                  </a:lnTo>
                  <a:lnTo>
                    <a:pt x="305930" y="588340"/>
                  </a:lnTo>
                  <a:lnTo>
                    <a:pt x="295859" y="583641"/>
                  </a:lnTo>
                  <a:lnTo>
                    <a:pt x="278206" y="577583"/>
                  </a:lnTo>
                  <a:lnTo>
                    <a:pt x="261797" y="568833"/>
                  </a:lnTo>
                  <a:lnTo>
                    <a:pt x="246062" y="559015"/>
                  </a:lnTo>
                  <a:lnTo>
                    <a:pt x="230454" y="549732"/>
                  </a:lnTo>
                  <a:lnTo>
                    <a:pt x="134581" y="486359"/>
                  </a:lnTo>
                  <a:lnTo>
                    <a:pt x="126301" y="479983"/>
                  </a:lnTo>
                  <a:lnTo>
                    <a:pt x="119875" y="472554"/>
                  </a:lnTo>
                  <a:lnTo>
                    <a:pt x="115366" y="463359"/>
                  </a:lnTo>
                  <a:lnTo>
                    <a:pt x="112877" y="451688"/>
                  </a:lnTo>
                  <a:lnTo>
                    <a:pt x="134912" y="440461"/>
                  </a:lnTo>
                  <a:lnTo>
                    <a:pt x="156057" y="426707"/>
                  </a:lnTo>
                  <a:lnTo>
                    <a:pt x="178384" y="413473"/>
                  </a:lnTo>
                  <a:lnTo>
                    <a:pt x="203949" y="403809"/>
                  </a:lnTo>
                  <a:lnTo>
                    <a:pt x="417423" y="545033"/>
                  </a:lnTo>
                  <a:lnTo>
                    <a:pt x="434390" y="588340"/>
                  </a:lnTo>
                  <a:lnTo>
                    <a:pt x="434454" y="613359"/>
                  </a:lnTo>
                  <a:lnTo>
                    <a:pt x="434454" y="526656"/>
                  </a:lnTo>
                  <a:lnTo>
                    <a:pt x="376821" y="488315"/>
                  </a:lnTo>
                  <a:lnTo>
                    <a:pt x="350380" y="470433"/>
                  </a:lnTo>
                  <a:lnTo>
                    <a:pt x="324891" y="452831"/>
                  </a:lnTo>
                  <a:lnTo>
                    <a:pt x="323608" y="451942"/>
                  </a:lnTo>
                  <a:lnTo>
                    <a:pt x="250952" y="403809"/>
                  </a:lnTo>
                  <a:lnTo>
                    <a:pt x="214528" y="379679"/>
                  </a:lnTo>
                  <a:lnTo>
                    <a:pt x="205701" y="374992"/>
                  </a:lnTo>
                  <a:lnTo>
                    <a:pt x="197294" y="373075"/>
                  </a:lnTo>
                  <a:lnTo>
                    <a:pt x="188912" y="374218"/>
                  </a:lnTo>
                  <a:lnTo>
                    <a:pt x="180111" y="378663"/>
                  </a:lnTo>
                  <a:lnTo>
                    <a:pt x="161696" y="390525"/>
                  </a:lnTo>
                  <a:lnTo>
                    <a:pt x="124637" y="413156"/>
                  </a:lnTo>
                  <a:lnTo>
                    <a:pt x="91528" y="443712"/>
                  </a:lnTo>
                  <a:lnTo>
                    <a:pt x="85407" y="456514"/>
                  </a:lnTo>
                  <a:lnTo>
                    <a:pt x="86347" y="465277"/>
                  </a:lnTo>
                  <a:lnTo>
                    <a:pt x="110553" y="500075"/>
                  </a:lnTo>
                  <a:lnTo>
                    <a:pt x="258178" y="597738"/>
                  </a:lnTo>
                  <a:lnTo>
                    <a:pt x="260934" y="599643"/>
                  </a:lnTo>
                  <a:lnTo>
                    <a:pt x="264744" y="602183"/>
                  </a:lnTo>
                  <a:lnTo>
                    <a:pt x="282549" y="606780"/>
                  </a:lnTo>
                  <a:lnTo>
                    <a:pt x="295948" y="613359"/>
                  </a:lnTo>
                  <a:lnTo>
                    <a:pt x="308597" y="621474"/>
                  </a:lnTo>
                  <a:lnTo>
                    <a:pt x="320751" y="629742"/>
                  </a:lnTo>
                  <a:lnTo>
                    <a:pt x="330657" y="636219"/>
                  </a:lnTo>
                  <a:lnTo>
                    <a:pt x="340766" y="642162"/>
                  </a:lnTo>
                  <a:lnTo>
                    <a:pt x="351269" y="647103"/>
                  </a:lnTo>
                  <a:lnTo>
                    <a:pt x="362407" y="650570"/>
                  </a:lnTo>
                  <a:lnTo>
                    <a:pt x="369328" y="653021"/>
                  </a:lnTo>
                  <a:lnTo>
                    <a:pt x="376059" y="656742"/>
                  </a:lnTo>
                  <a:lnTo>
                    <a:pt x="382625" y="661111"/>
                  </a:lnTo>
                  <a:lnTo>
                    <a:pt x="389064" y="665556"/>
                  </a:lnTo>
                  <a:lnTo>
                    <a:pt x="428498" y="691591"/>
                  </a:lnTo>
                  <a:lnTo>
                    <a:pt x="435241" y="694575"/>
                  </a:lnTo>
                  <a:lnTo>
                    <a:pt x="441337" y="694486"/>
                  </a:lnTo>
                  <a:lnTo>
                    <a:pt x="446887" y="691781"/>
                  </a:lnTo>
                  <a:lnTo>
                    <a:pt x="451993" y="686892"/>
                  </a:lnTo>
                  <a:lnTo>
                    <a:pt x="457352" y="679323"/>
                  </a:lnTo>
                  <a:lnTo>
                    <a:pt x="461378" y="671118"/>
                  </a:lnTo>
                  <a:lnTo>
                    <a:pt x="463410" y="662114"/>
                  </a:lnTo>
                  <a:lnTo>
                    <a:pt x="463156" y="658190"/>
                  </a:lnTo>
                  <a:lnTo>
                    <a:pt x="462775" y="652094"/>
                  </a:lnTo>
                  <a:lnTo>
                    <a:pt x="461391" y="641718"/>
                  </a:lnTo>
                  <a:lnTo>
                    <a:pt x="460540" y="631342"/>
                  </a:lnTo>
                  <a:lnTo>
                    <a:pt x="460629" y="624027"/>
                  </a:lnTo>
                  <a:lnTo>
                    <a:pt x="460705" y="619340"/>
                  </a:lnTo>
                  <a:lnTo>
                    <a:pt x="462622" y="607517"/>
                  </a:lnTo>
                  <a:lnTo>
                    <a:pt x="463562" y="599643"/>
                  </a:lnTo>
                  <a:close/>
                </a:path>
                <a:path w="778510" h="769620">
                  <a:moveTo>
                    <a:pt x="778040" y="0"/>
                  </a:moveTo>
                  <a:lnTo>
                    <a:pt x="693216" y="0"/>
                  </a:lnTo>
                  <a:lnTo>
                    <a:pt x="698436" y="3810"/>
                  </a:lnTo>
                  <a:lnTo>
                    <a:pt x="692023" y="12700"/>
                  </a:lnTo>
                  <a:lnTo>
                    <a:pt x="685622" y="20320"/>
                  </a:lnTo>
                  <a:lnTo>
                    <a:pt x="679627" y="27940"/>
                  </a:lnTo>
                  <a:lnTo>
                    <a:pt x="674433" y="34290"/>
                  </a:lnTo>
                  <a:lnTo>
                    <a:pt x="584720" y="167640"/>
                  </a:lnTo>
                  <a:lnTo>
                    <a:pt x="554380" y="212090"/>
                  </a:lnTo>
                  <a:lnTo>
                    <a:pt x="548805" y="222250"/>
                  </a:lnTo>
                  <a:lnTo>
                    <a:pt x="542353" y="231140"/>
                  </a:lnTo>
                  <a:lnTo>
                    <a:pt x="535063" y="240030"/>
                  </a:lnTo>
                  <a:lnTo>
                    <a:pt x="527011" y="248920"/>
                  </a:lnTo>
                  <a:lnTo>
                    <a:pt x="526897" y="267970"/>
                  </a:lnTo>
                  <a:lnTo>
                    <a:pt x="525627" y="287020"/>
                  </a:lnTo>
                  <a:lnTo>
                    <a:pt x="522770" y="306070"/>
                  </a:lnTo>
                  <a:lnTo>
                    <a:pt x="517918" y="323850"/>
                  </a:lnTo>
                  <a:lnTo>
                    <a:pt x="516039" y="327660"/>
                  </a:lnTo>
                  <a:lnTo>
                    <a:pt x="517639" y="330200"/>
                  </a:lnTo>
                  <a:lnTo>
                    <a:pt x="513486" y="374650"/>
                  </a:lnTo>
                  <a:lnTo>
                    <a:pt x="509866" y="433070"/>
                  </a:lnTo>
                  <a:lnTo>
                    <a:pt x="509587" y="443230"/>
                  </a:lnTo>
                  <a:lnTo>
                    <a:pt x="509968" y="452120"/>
                  </a:lnTo>
                  <a:lnTo>
                    <a:pt x="510019" y="466090"/>
                  </a:lnTo>
                  <a:lnTo>
                    <a:pt x="510247" y="473710"/>
                  </a:lnTo>
                  <a:lnTo>
                    <a:pt x="510336" y="483870"/>
                  </a:lnTo>
                  <a:lnTo>
                    <a:pt x="509473" y="494030"/>
                  </a:lnTo>
                  <a:lnTo>
                    <a:pt x="506145" y="511810"/>
                  </a:lnTo>
                  <a:lnTo>
                    <a:pt x="504253" y="529590"/>
                  </a:lnTo>
                  <a:lnTo>
                    <a:pt x="502602" y="547370"/>
                  </a:lnTo>
                  <a:lnTo>
                    <a:pt x="499999" y="563880"/>
                  </a:lnTo>
                  <a:lnTo>
                    <a:pt x="495300" y="588010"/>
                  </a:lnTo>
                  <a:lnTo>
                    <a:pt x="490740" y="612140"/>
                  </a:lnTo>
                  <a:lnTo>
                    <a:pt x="486130" y="636270"/>
                  </a:lnTo>
                  <a:lnTo>
                    <a:pt x="481241" y="659130"/>
                  </a:lnTo>
                  <a:lnTo>
                    <a:pt x="475945" y="683260"/>
                  </a:lnTo>
                  <a:lnTo>
                    <a:pt x="473405" y="694690"/>
                  </a:lnTo>
                  <a:lnTo>
                    <a:pt x="471157" y="706120"/>
                  </a:lnTo>
                  <a:lnTo>
                    <a:pt x="467042" y="717550"/>
                  </a:lnTo>
                  <a:lnTo>
                    <a:pt x="459460" y="726440"/>
                  </a:lnTo>
                  <a:lnTo>
                    <a:pt x="448576" y="731520"/>
                  </a:lnTo>
                  <a:lnTo>
                    <a:pt x="434581" y="730250"/>
                  </a:lnTo>
                  <a:lnTo>
                    <a:pt x="426148" y="728980"/>
                  </a:lnTo>
                  <a:lnTo>
                    <a:pt x="421373" y="726440"/>
                  </a:lnTo>
                  <a:lnTo>
                    <a:pt x="418998" y="725170"/>
                  </a:lnTo>
                  <a:lnTo>
                    <a:pt x="411200" y="726440"/>
                  </a:lnTo>
                  <a:lnTo>
                    <a:pt x="398246" y="726440"/>
                  </a:lnTo>
                  <a:lnTo>
                    <a:pt x="386689" y="722630"/>
                  </a:lnTo>
                  <a:lnTo>
                    <a:pt x="375958" y="716280"/>
                  </a:lnTo>
                  <a:lnTo>
                    <a:pt x="365467" y="709930"/>
                  </a:lnTo>
                  <a:lnTo>
                    <a:pt x="322224" y="680720"/>
                  </a:lnTo>
                  <a:lnTo>
                    <a:pt x="303695" y="669290"/>
                  </a:lnTo>
                  <a:lnTo>
                    <a:pt x="284543" y="659130"/>
                  </a:lnTo>
                  <a:lnTo>
                    <a:pt x="264337" y="648970"/>
                  </a:lnTo>
                  <a:lnTo>
                    <a:pt x="242658" y="642620"/>
                  </a:lnTo>
                  <a:lnTo>
                    <a:pt x="236093" y="640080"/>
                  </a:lnTo>
                  <a:lnTo>
                    <a:pt x="230124" y="637540"/>
                  </a:lnTo>
                  <a:lnTo>
                    <a:pt x="224332" y="633730"/>
                  </a:lnTo>
                  <a:lnTo>
                    <a:pt x="218249" y="629920"/>
                  </a:lnTo>
                  <a:lnTo>
                    <a:pt x="186321" y="607060"/>
                  </a:lnTo>
                  <a:lnTo>
                    <a:pt x="153809" y="584200"/>
                  </a:lnTo>
                  <a:lnTo>
                    <a:pt x="121081" y="562610"/>
                  </a:lnTo>
                  <a:lnTo>
                    <a:pt x="88468" y="539750"/>
                  </a:lnTo>
                  <a:lnTo>
                    <a:pt x="75603" y="528320"/>
                  </a:lnTo>
                  <a:lnTo>
                    <a:pt x="65024" y="515620"/>
                  </a:lnTo>
                  <a:lnTo>
                    <a:pt x="54317" y="501650"/>
                  </a:lnTo>
                  <a:lnTo>
                    <a:pt x="41084" y="491490"/>
                  </a:lnTo>
                  <a:lnTo>
                    <a:pt x="38252" y="488950"/>
                  </a:lnTo>
                  <a:lnTo>
                    <a:pt x="33870" y="483870"/>
                  </a:lnTo>
                  <a:lnTo>
                    <a:pt x="32943" y="478790"/>
                  </a:lnTo>
                  <a:lnTo>
                    <a:pt x="30416" y="474980"/>
                  </a:lnTo>
                  <a:lnTo>
                    <a:pt x="27927" y="469900"/>
                  </a:lnTo>
                  <a:lnTo>
                    <a:pt x="27216" y="467360"/>
                  </a:lnTo>
                  <a:lnTo>
                    <a:pt x="36969" y="448310"/>
                  </a:lnTo>
                  <a:lnTo>
                    <a:pt x="49110" y="433070"/>
                  </a:lnTo>
                  <a:lnTo>
                    <a:pt x="63779" y="419100"/>
                  </a:lnTo>
                  <a:lnTo>
                    <a:pt x="81140" y="407670"/>
                  </a:lnTo>
                  <a:lnTo>
                    <a:pt x="95656" y="400050"/>
                  </a:lnTo>
                  <a:lnTo>
                    <a:pt x="123786" y="382270"/>
                  </a:lnTo>
                  <a:lnTo>
                    <a:pt x="138531" y="374650"/>
                  </a:lnTo>
                  <a:lnTo>
                    <a:pt x="143840" y="373380"/>
                  </a:lnTo>
                  <a:lnTo>
                    <a:pt x="155067" y="364490"/>
                  </a:lnTo>
                  <a:lnTo>
                    <a:pt x="203885" y="327660"/>
                  </a:lnTo>
                  <a:lnTo>
                    <a:pt x="303593" y="267970"/>
                  </a:lnTo>
                  <a:lnTo>
                    <a:pt x="351624" y="242570"/>
                  </a:lnTo>
                  <a:lnTo>
                    <a:pt x="365163" y="234950"/>
                  </a:lnTo>
                  <a:lnTo>
                    <a:pt x="378625" y="228600"/>
                  </a:lnTo>
                  <a:lnTo>
                    <a:pt x="392633" y="224790"/>
                  </a:lnTo>
                  <a:lnTo>
                    <a:pt x="407809" y="223520"/>
                  </a:lnTo>
                  <a:lnTo>
                    <a:pt x="431228" y="189230"/>
                  </a:lnTo>
                  <a:lnTo>
                    <a:pt x="453745" y="154940"/>
                  </a:lnTo>
                  <a:lnTo>
                    <a:pt x="476377" y="121920"/>
                  </a:lnTo>
                  <a:lnTo>
                    <a:pt x="500164" y="90170"/>
                  </a:lnTo>
                  <a:lnTo>
                    <a:pt x="515581" y="68580"/>
                  </a:lnTo>
                  <a:lnTo>
                    <a:pt x="530275" y="45720"/>
                  </a:lnTo>
                  <a:lnTo>
                    <a:pt x="544436" y="22860"/>
                  </a:lnTo>
                  <a:lnTo>
                    <a:pt x="558114" y="0"/>
                  </a:lnTo>
                  <a:lnTo>
                    <a:pt x="526288" y="0"/>
                  </a:lnTo>
                  <a:lnTo>
                    <a:pt x="511708" y="22860"/>
                  </a:lnTo>
                  <a:lnTo>
                    <a:pt x="481571" y="67310"/>
                  </a:lnTo>
                  <a:lnTo>
                    <a:pt x="448983" y="109220"/>
                  </a:lnTo>
                  <a:lnTo>
                    <a:pt x="444004" y="116840"/>
                  </a:lnTo>
                  <a:lnTo>
                    <a:pt x="439280" y="121920"/>
                  </a:lnTo>
                  <a:lnTo>
                    <a:pt x="403352" y="170180"/>
                  </a:lnTo>
                  <a:lnTo>
                    <a:pt x="363982" y="203200"/>
                  </a:lnTo>
                  <a:lnTo>
                    <a:pt x="358927" y="207010"/>
                  </a:lnTo>
                  <a:lnTo>
                    <a:pt x="353961" y="210820"/>
                  </a:lnTo>
                  <a:lnTo>
                    <a:pt x="315277" y="232410"/>
                  </a:lnTo>
                  <a:lnTo>
                    <a:pt x="312813" y="236220"/>
                  </a:lnTo>
                  <a:lnTo>
                    <a:pt x="307467" y="237490"/>
                  </a:lnTo>
                  <a:lnTo>
                    <a:pt x="302247" y="240030"/>
                  </a:lnTo>
                  <a:lnTo>
                    <a:pt x="275323" y="252730"/>
                  </a:lnTo>
                  <a:lnTo>
                    <a:pt x="249402" y="266700"/>
                  </a:lnTo>
                  <a:lnTo>
                    <a:pt x="224383" y="280670"/>
                  </a:lnTo>
                  <a:lnTo>
                    <a:pt x="195211" y="300990"/>
                  </a:lnTo>
                  <a:lnTo>
                    <a:pt x="189268" y="303530"/>
                  </a:lnTo>
                  <a:lnTo>
                    <a:pt x="184886" y="307340"/>
                  </a:lnTo>
                  <a:lnTo>
                    <a:pt x="158559" y="322580"/>
                  </a:lnTo>
                  <a:lnTo>
                    <a:pt x="145694" y="331470"/>
                  </a:lnTo>
                  <a:lnTo>
                    <a:pt x="133413" y="341630"/>
                  </a:lnTo>
                  <a:lnTo>
                    <a:pt x="127355" y="345440"/>
                  </a:lnTo>
                  <a:lnTo>
                    <a:pt x="120738" y="349250"/>
                  </a:lnTo>
                  <a:lnTo>
                    <a:pt x="114058" y="351790"/>
                  </a:lnTo>
                  <a:lnTo>
                    <a:pt x="107848" y="355600"/>
                  </a:lnTo>
                  <a:lnTo>
                    <a:pt x="102552" y="358140"/>
                  </a:lnTo>
                  <a:lnTo>
                    <a:pt x="98729" y="359410"/>
                  </a:lnTo>
                  <a:lnTo>
                    <a:pt x="94411" y="361950"/>
                  </a:lnTo>
                  <a:lnTo>
                    <a:pt x="50101" y="392430"/>
                  </a:lnTo>
                  <a:lnTo>
                    <a:pt x="40906" y="397510"/>
                  </a:lnTo>
                  <a:lnTo>
                    <a:pt x="33464" y="403860"/>
                  </a:lnTo>
                  <a:lnTo>
                    <a:pt x="27711" y="411480"/>
                  </a:lnTo>
                  <a:lnTo>
                    <a:pt x="23660" y="421640"/>
                  </a:lnTo>
                  <a:lnTo>
                    <a:pt x="20408" y="429260"/>
                  </a:lnTo>
                  <a:lnTo>
                    <a:pt x="16471" y="435610"/>
                  </a:lnTo>
                  <a:lnTo>
                    <a:pt x="12077" y="443230"/>
                  </a:lnTo>
                  <a:lnTo>
                    <a:pt x="7467" y="449580"/>
                  </a:lnTo>
                  <a:lnTo>
                    <a:pt x="2273" y="459740"/>
                  </a:lnTo>
                  <a:lnTo>
                    <a:pt x="0" y="468630"/>
                  </a:lnTo>
                  <a:lnTo>
                    <a:pt x="393" y="478790"/>
                  </a:lnTo>
                  <a:lnTo>
                    <a:pt x="22885" y="524510"/>
                  </a:lnTo>
                  <a:lnTo>
                    <a:pt x="43916" y="543560"/>
                  </a:lnTo>
                  <a:lnTo>
                    <a:pt x="55664" y="553720"/>
                  </a:lnTo>
                  <a:lnTo>
                    <a:pt x="104584" y="589280"/>
                  </a:lnTo>
                  <a:lnTo>
                    <a:pt x="153301" y="619760"/>
                  </a:lnTo>
                  <a:lnTo>
                    <a:pt x="177622" y="633730"/>
                  </a:lnTo>
                  <a:lnTo>
                    <a:pt x="189776" y="641350"/>
                  </a:lnTo>
                  <a:lnTo>
                    <a:pt x="202171" y="648970"/>
                  </a:lnTo>
                  <a:lnTo>
                    <a:pt x="214490" y="655320"/>
                  </a:lnTo>
                  <a:lnTo>
                    <a:pt x="226491" y="662940"/>
                  </a:lnTo>
                  <a:lnTo>
                    <a:pt x="232968" y="665480"/>
                  </a:lnTo>
                  <a:lnTo>
                    <a:pt x="239204" y="668020"/>
                  </a:lnTo>
                  <a:lnTo>
                    <a:pt x="245033" y="671830"/>
                  </a:lnTo>
                  <a:lnTo>
                    <a:pt x="250291" y="675640"/>
                  </a:lnTo>
                  <a:lnTo>
                    <a:pt x="266179" y="685800"/>
                  </a:lnTo>
                  <a:lnTo>
                    <a:pt x="281508" y="697230"/>
                  </a:lnTo>
                  <a:lnTo>
                    <a:pt x="296418" y="707390"/>
                  </a:lnTo>
                  <a:lnTo>
                    <a:pt x="311048" y="718820"/>
                  </a:lnTo>
                  <a:lnTo>
                    <a:pt x="321030" y="725170"/>
                  </a:lnTo>
                  <a:lnTo>
                    <a:pt x="331330" y="731520"/>
                  </a:lnTo>
                  <a:lnTo>
                    <a:pt x="342138" y="736600"/>
                  </a:lnTo>
                  <a:lnTo>
                    <a:pt x="353669" y="740410"/>
                  </a:lnTo>
                  <a:lnTo>
                    <a:pt x="356819" y="739140"/>
                  </a:lnTo>
                  <a:lnTo>
                    <a:pt x="361518" y="742950"/>
                  </a:lnTo>
                  <a:lnTo>
                    <a:pt x="377558" y="751840"/>
                  </a:lnTo>
                  <a:lnTo>
                    <a:pt x="394843" y="759460"/>
                  </a:lnTo>
                  <a:lnTo>
                    <a:pt x="412838" y="763270"/>
                  </a:lnTo>
                  <a:lnTo>
                    <a:pt x="431012" y="768350"/>
                  </a:lnTo>
                  <a:lnTo>
                    <a:pt x="473710" y="759460"/>
                  </a:lnTo>
                  <a:lnTo>
                    <a:pt x="490105" y="739140"/>
                  </a:lnTo>
                  <a:lnTo>
                    <a:pt x="490880" y="737870"/>
                  </a:lnTo>
                  <a:lnTo>
                    <a:pt x="508254" y="687070"/>
                  </a:lnTo>
                  <a:lnTo>
                    <a:pt x="512114" y="668020"/>
                  </a:lnTo>
                  <a:lnTo>
                    <a:pt x="515810" y="648970"/>
                  </a:lnTo>
                  <a:lnTo>
                    <a:pt x="518972" y="628650"/>
                  </a:lnTo>
                  <a:lnTo>
                    <a:pt x="523735" y="601980"/>
                  </a:lnTo>
                  <a:lnTo>
                    <a:pt x="528154" y="575310"/>
                  </a:lnTo>
                  <a:lnTo>
                    <a:pt x="531876" y="548640"/>
                  </a:lnTo>
                  <a:lnTo>
                    <a:pt x="534530" y="521970"/>
                  </a:lnTo>
                  <a:lnTo>
                    <a:pt x="536435" y="508000"/>
                  </a:lnTo>
                  <a:lnTo>
                    <a:pt x="538111" y="494030"/>
                  </a:lnTo>
                  <a:lnTo>
                    <a:pt x="541261" y="466090"/>
                  </a:lnTo>
                  <a:lnTo>
                    <a:pt x="541223" y="462280"/>
                  </a:lnTo>
                  <a:lnTo>
                    <a:pt x="540639" y="459740"/>
                  </a:lnTo>
                  <a:lnTo>
                    <a:pt x="540270" y="453390"/>
                  </a:lnTo>
                  <a:lnTo>
                    <a:pt x="539280" y="447040"/>
                  </a:lnTo>
                  <a:lnTo>
                    <a:pt x="538124" y="439420"/>
                  </a:lnTo>
                  <a:lnTo>
                    <a:pt x="537387" y="433070"/>
                  </a:lnTo>
                  <a:lnTo>
                    <a:pt x="537641" y="425450"/>
                  </a:lnTo>
                  <a:lnTo>
                    <a:pt x="540651" y="367030"/>
                  </a:lnTo>
                  <a:lnTo>
                    <a:pt x="544068" y="308610"/>
                  </a:lnTo>
                  <a:lnTo>
                    <a:pt x="558063" y="278130"/>
                  </a:lnTo>
                  <a:lnTo>
                    <a:pt x="559308" y="271780"/>
                  </a:lnTo>
                  <a:lnTo>
                    <a:pt x="560539" y="270510"/>
                  </a:lnTo>
                  <a:lnTo>
                    <a:pt x="572554" y="243840"/>
                  </a:lnTo>
                  <a:lnTo>
                    <a:pt x="587400" y="218440"/>
                  </a:lnTo>
                  <a:lnTo>
                    <a:pt x="604126" y="194310"/>
                  </a:lnTo>
                  <a:lnTo>
                    <a:pt x="621728" y="171450"/>
                  </a:lnTo>
                  <a:lnTo>
                    <a:pt x="639699" y="147320"/>
                  </a:lnTo>
                  <a:lnTo>
                    <a:pt x="657542" y="121920"/>
                  </a:lnTo>
                  <a:lnTo>
                    <a:pt x="673658" y="96520"/>
                  </a:lnTo>
                  <a:lnTo>
                    <a:pt x="686498" y="69850"/>
                  </a:lnTo>
                  <a:lnTo>
                    <a:pt x="687895" y="64770"/>
                  </a:lnTo>
                  <a:lnTo>
                    <a:pt x="691451" y="62230"/>
                  </a:lnTo>
                  <a:lnTo>
                    <a:pt x="692721" y="59690"/>
                  </a:lnTo>
                  <a:lnTo>
                    <a:pt x="707275" y="44450"/>
                  </a:lnTo>
                  <a:lnTo>
                    <a:pt x="714946" y="36830"/>
                  </a:lnTo>
                  <a:lnTo>
                    <a:pt x="723455" y="27940"/>
                  </a:lnTo>
                  <a:lnTo>
                    <a:pt x="758507" y="27940"/>
                  </a:lnTo>
                  <a:lnTo>
                    <a:pt x="771537" y="8890"/>
                  </a:lnTo>
                  <a:lnTo>
                    <a:pt x="778040" y="0"/>
                  </a:lnTo>
                  <a:close/>
                </a:path>
              </a:pathLst>
            </a:custGeom>
            <a:solidFill>
              <a:srgbClr val="008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7086" y="19685"/>
              <a:ext cx="129616" cy="1619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4404" y="213105"/>
              <a:ext cx="167640" cy="190500"/>
            </a:xfrm>
            <a:custGeom>
              <a:avLst/>
              <a:gdLst/>
              <a:ahLst/>
              <a:cxnLst/>
              <a:rect l="l" t="t" r="r" b="b"/>
              <a:pathLst>
                <a:path w="167640" h="190500">
                  <a:moveTo>
                    <a:pt x="22428" y="177673"/>
                  </a:moveTo>
                  <a:lnTo>
                    <a:pt x="18961" y="172720"/>
                  </a:lnTo>
                  <a:lnTo>
                    <a:pt x="13042" y="171450"/>
                  </a:lnTo>
                  <a:lnTo>
                    <a:pt x="11823" y="169291"/>
                  </a:lnTo>
                  <a:lnTo>
                    <a:pt x="7112" y="170180"/>
                  </a:lnTo>
                  <a:lnTo>
                    <a:pt x="3365" y="171831"/>
                  </a:lnTo>
                  <a:lnTo>
                    <a:pt x="0" y="179070"/>
                  </a:lnTo>
                  <a:lnTo>
                    <a:pt x="3073" y="186563"/>
                  </a:lnTo>
                  <a:lnTo>
                    <a:pt x="9385" y="189230"/>
                  </a:lnTo>
                  <a:lnTo>
                    <a:pt x="15316" y="190500"/>
                  </a:lnTo>
                  <a:lnTo>
                    <a:pt x="20027" y="189611"/>
                  </a:lnTo>
                  <a:lnTo>
                    <a:pt x="21513" y="185166"/>
                  </a:lnTo>
                  <a:lnTo>
                    <a:pt x="22428" y="177673"/>
                  </a:lnTo>
                  <a:close/>
                </a:path>
                <a:path w="167640" h="190500">
                  <a:moveTo>
                    <a:pt x="72047" y="141605"/>
                  </a:moveTo>
                  <a:lnTo>
                    <a:pt x="68897" y="133985"/>
                  </a:lnTo>
                  <a:lnTo>
                    <a:pt x="60718" y="130048"/>
                  </a:lnTo>
                  <a:lnTo>
                    <a:pt x="55130" y="126238"/>
                  </a:lnTo>
                  <a:lnTo>
                    <a:pt x="45707" y="128270"/>
                  </a:lnTo>
                  <a:lnTo>
                    <a:pt x="44462" y="134112"/>
                  </a:lnTo>
                  <a:lnTo>
                    <a:pt x="44196" y="140716"/>
                  </a:lnTo>
                  <a:lnTo>
                    <a:pt x="47015" y="146685"/>
                  </a:lnTo>
                  <a:lnTo>
                    <a:pt x="47396" y="148209"/>
                  </a:lnTo>
                  <a:lnTo>
                    <a:pt x="57378" y="153543"/>
                  </a:lnTo>
                  <a:lnTo>
                    <a:pt x="64592" y="152781"/>
                  </a:lnTo>
                  <a:lnTo>
                    <a:pt x="72047" y="141605"/>
                  </a:lnTo>
                  <a:close/>
                </a:path>
                <a:path w="167640" h="190500">
                  <a:moveTo>
                    <a:pt x="167525" y="15494"/>
                  </a:moveTo>
                  <a:lnTo>
                    <a:pt x="167284" y="9906"/>
                  </a:lnTo>
                  <a:lnTo>
                    <a:pt x="163233" y="5842"/>
                  </a:lnTo>
                  <a:lnTo>
                    <a:pt x="159689" y="762"/>
                  </a:lnTo>
                  <a:lnTo>
                    <a:pt x="152222" y="0"/>
                  </a:lnTo>
                  <a:lnTo>
                    <a:pt x="145364" y="10287"/>
                  </a:lnTo>
                  <a:lnTo>
                    <a:pt x="144119" y="16256"/>
                  </a:lnTo>
                  <a:lnTo>
                    <a:pt x="149186" y="24892"/>
                  </a:lnTo>
                  <a:lnTo>
                    <a:pt x="153517" y="22479"/>
                  </a:lnTo>
                  <a:lnTo>
                    <a:pt x="159842" y="21209"/>
                  </a:lnTo>
                  <a:lnTo>
                    <a:pt x="163525" y="19685"/>
                  </a:lnTo>
                  <a:lnTo>
                    <a:pt x="167525" y="15494"/>
                  </a:lnTo>
                  <a:close/>
                </a:path>
              </a:pathLst>
            </a:custGeom>
            <a:solidFill>
              <a:srgbClr val="008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6242"/>
              <a:ext cx="1514094" cy="15900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3847" y="3726575"/>
            <a:ext cx="1230152" cy="141692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9" y="1068690"/>
            <a:ext cx="317690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60" dirty="0"/>
              <a:t>K</a:t>
            </a:r>
            <a:r>
              <a:rPr spc="-570" dirty="0"/>
              <a:t>e</a:t>
            </a:r>
            <a:r>
              <a:rPr spc="-665" dirty="0"/>
              <a:t>y</a:t>
            </a:r>
            <a:r>
              <a:rPr spc="-229" dirty="0"/>
              <a:t> </a:t>
            </a:r>
            <a:r>
              <a:rPr spc="-770" dirty="0"/>
              <a:t>q</a:t>
            </a:r>
            <a:r>
              <a:rPr spc="-605" dirty="0"/>
              <a:t>u</a:t>
            </a:r>
            <a:r>
              <a:rPr spc="-915" dirty="0"/>
              <a:t>a</a:t>
            </a:r>
            <a:r>
              <a:rPr spc="-665" dirty="0"/>
              <a:t>l</a:t>
            </a:r>
            <a:r>
              <a:rPr spc="-705" dirty="0"/>
              <a:t>i</a:t>
            </a:r>
            <a:r>
              <a:rPr spc="-610" dirty="0"/>
              <a:t>f</a:t>
            </a:r>
            <a:r>
              <a:rPr spc="-509" dirty="0"/>
              <a:t>i</a:t>
            </a:r>
            <a:r>
              <a:rPr spc="-540" dirty="0"/>
              <a:t>c</a:t>
            </a:r>
            <a:r>
              <a:rPr spc="-925" dirty="0"/>
              <a:t>a</a:t>
            </a:r>
            <a:r>
              <a:rPr spc="-420" dirty="0"/>
              <a:t>t</a:t>
            </a:r>
            <a:r>
              <a:rPr spc="-465" dirty="0"/>
              <a:t>i</a:t>
            </a:r>
            <a:r>
              <a:rPr spc="-855" dirty="0"/>
              <a:t>o</a:t>
            </a:r>
            <a:r>
              <a:rPr spc="-735" dirty="0"/>
              <a:t>n</a:t>
            </a:r>
            <a:r>
              <a:rPr spc="-415" dirty="0"/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2406" y="2167255"/>
            <a:ext cx="7131050" cy="151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2006</a:t>
            </a:r>
            <a:r>
              <a:rPr sz="1400" spc="-5" dirty="0">
                <a:latin typeface="Arial MT"/>
                <a:cs typeface="Arial MT"/>
              </a:rPr>
              <a:t>-Advanced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training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 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specialty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"Family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doctor«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5" dirty="0">
                <a:latin typeface="Times New Roman"/>
                <a:cs typeface="Times New Roman"/>
              </a:rPr>
              <a:t>2007</a:t>
            </a:r>
            <a:r>
              <a:rPr sz="1400" spc="5" dirty="0">
                <a:latin typeface="Times New Roman"/>
                <a:cs typeface="Times New Roman"/>
              </a:rPr>
              <a:t>-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FMC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"Medigos«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best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specialist»</a:t>
            </a:r>
          </a:p>
          <a:p>
            <a:pPr marL="5651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2010-</a:t>
            </a:r>
            <a:r>
              <a:rPr sz="1400" dirty="0">
                <a:latin typeface="Times New Roman"/>
                <a:cs typeface="Times New Roman"/>
              </a:rPr>
              <a:t>Advanced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training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specialty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doctor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second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category</a:t>
            </a: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201</a:t>
            </a:r>
            <a:r>
              <a:rPr lang="en-US" sz="1400" b="1" spc="-5" dirty="0">
                <a:latin typeface="Arial"/>
                <a:cs typeface="Arial"/>
              </a:rPr>
              <a:t>5</a:t>
            </a:r>
            <a:r>
              <a:rPr sz="1400" spc="-5" dirty="0">
                <a:latin typeface="Arial MT"/>
                <a:cs typeface="Arial MT"/>
              </a:rPr>
              <a:t>-Advanced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training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5" dirty="0">
                <a:latin typeface="Arial MT"/>
                <a:cs typeface="Arial MT"/>
              </a:rPr>
              <a:t> "Pedagogy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Psychology"</a:t>
            </a:r>
            <a:endParaRPr sz="14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2019</a:t>
            </a:r>
            <a:r>
              <a:rPr sz="1400" spc="-5" dirty="0">
                <a:latin typeface="Arial MT"/>
                <a:cs typeface="Arial MT"/>
              </a:rPr>
              <a:t>-Certificate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program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"Basic aspects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phthisiology"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volume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 150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hours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2021Advanced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training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"Pedagogy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Psychology"</a:t>
            </a:r>
            <a:endParaRPr sz="1400" dirty="0">
              <a:latin typeface="Arial MT"/>
              <a:cs typeface="Arial MT"/>
            </a:endParaRPr>
          </a:p>
          <a:p>
            <a:pPr marL="53340">
              <a:lnSpc>
                <a:spcPts val="1655"/>
              </a:lnSpc>
            </a:pPr>
            <a:r>
              <a:rPr sz="1400" b="1" spc="-125" dirty="0">
                <a:solidFill>
                  <a:srgbClr val="091533"/>
                </a:solidFill>
                <a:latin typeface="Roboto Bk"/>
                <a:cs typeface="Roboto Bk"/>
              </a:rPr>
              <a:t>2021-"Modern</a:t>
            </a:r>
            <a:r>
              <a:rPr sz="1400" b="1" spc="-70" dirty="0">
                <a:solidFill>
                  <a:srgbClr val="091533"/>
                </a:solidFill>
                <a:latin typeface="Roboto Bk"/>
                <a:cs typeface="Roboto Bk"/>
              </a:rPr>
              <a:t> </a:t>
            </a:r>
            <a:r>
              <a:rPr sz="1400" b="1" spc="-80" dirty="0">
                <a:solidFill>
                  <a:srgbClr val="091533"/>
                </a:solidFill>
                <a:latin typeface="Roboto Bk"/>
                <a:cs typeface="Roboto Bk"/>
              </a:rPr>
              <a:t>tools</a:t>
            </a:r>
            <a:r>
              <a:rPr sz="1400" b="1" spc="-50" dirty="0">
                <a:solidFill>
                  <a:srgbClr val="091533"/>
                </a:solidFill>
                <a:latin typeface="Roboto Bk"/>
                <a:cs typeface="Roboto Bk"/>
              </a:rPr>
              <a:t> </a:t>
            </a:r>
            <a:r>
              <a:rPr sz="1400" b="1" spc="-90" dirty="0">
                <a:solidFill>
                  <a:srgbClr val="091533"/>
                </a:solidFill>
                <a:latin typeface="Roboto Bk"/>
                <a:cs typeface="Roboto Bk"/>
              </a:rPr>
              <a:t>and</a:t>
            </a:r>
            <a:r>
              <a:rPr sz="1400" b="1" spc="-25" dirty="0">
                <a:solidFill>
                  <a:srgbClr val="091533"/>
                </a:solidFill>
                <a:latin typeface="Roboto Bk"/>
                <a:cs typeface="Roboto Bk"/>
              </a:rPr>
              <a:t> </a:t>
            </a:r>
            <a:r>
              <a:rPr sz="1400" b="1" spc="-80" dirty="0">
                <a:solidFill>
                  <a:srgbClr val="091533"/>
                </a:solidFill>
                <a:latin typeface="Roboto Bk"/>
                <a:cs typeface="Roboto Bk"/>
              </a:rPr>
              <a:t>services</a:t>
            </a:r>
            <a:r>
              <a:rPr sz="1400" b="1" spc="-35" dirty="0">
                <a:solidFill>
                  <a:srgbClr val="091533"/>
                </a:solidFill>
                <a:latin typeface="Roboto Bk"/>
                <a:cs typeface="Roboto Bk"/>
              </a:rPr>
              <a:t> </a:t>
            </a:r>
            <a:r>
              <a:rPr sz="1400" b="1" spc="-75" dirty="0">
                <a:solidFill>
                  <a:srgbClr val="091533"/>
                </a:solidFill>
                <a:latin typeface="Roboto Bk"/>
                <a:cs typeface="Roboto Bk"/>
              </a:rPr>
              <a:t>for</a:t>
            </a:r>
            <a:r>
              <a:rPr sz="1400" b="1" spc="-40" dirty="0">
                <a:solidFill>
                  <a:srgbClr val="091533"/>
                </a:solidFill>
                <a:latin typeface="Roboto Bk"/>
                <a:cs typeface="Roboto Bk"/>
              </a:rPr>
              <a:t> </a:t>
            </a:r>
            <a:r>
              <a:rPr sz="1400" b="1" spc="-90" dirty="0">
                <a:solidFill>
                  <a:srgbClr val="091533"/>
                </a:solidFill>
                <a:latin typeface="Roboto Bk"/>
                <a:cs typeface="Roboto Bk"/>
              </a:rPr>
              <a:t>the</a:t>
            </a:r>
            <a:r>
              <a:rPr sz="1400" b="1" spc="-50" dirty="0">
                <a:solidFill>
                  <a:srgbClr val="091533"/>
                </a:solidFill>
                <a:latin typeface="Roboto Bk"/>
                <a:cs typeface="Roboto Bk"/>
              </a:rPr>
              <a:t> </a:t>
            </a:r>
            <a:r>
              <a:rPr sz="1400" b="1" spc="-95" dirty="0">
                <a:solidFill>
                  <a:srgbClr val="091533"/>
                </a:solidFill>
                <a:latin typeface="Roboto Bk"/>
                <a:cs typeface="Roboto Bk"/>
              </a:rPr>
              <a:t>implementation</a:t>
            </a:r>
            <a:r>
              <a:rPr sz="1400" b="1" spc="-55" dirty="0">
                <a:solidFill>
                  <a:srgbClr val="091533"/>
                </a:solidFill>
                <a:latin typeface="Roboto Bk"/>
                <a:cs typeface="Roboto Bk"/>
              </a:rPr>
              <a:t> </a:t>
            </a:r>
            <a:r>
              <a:rPr sz="1400" b="1" spc="-70" dirty="0">
                <a:solidFill>
                  <a:srgbClr val="091533"/>
                </a:solidFill>
                <a:latin typeface="Roboto Bk"/>
                <a:cs typeface="Roboto Bk"/>
              </a:rPr>
              <a:t>of</a:t>
            </a:r>
            <a:r>
              <a:rPr sz="1400" b="1" spc="-50" dirty="0">
                <a:solidFill>
                  <a:srgbClr val="091533"/>
                </a:solidFill>
                <a:latin typeface="Roboto Bk"/>
                <a:cs typeface="Roboto Bk"/>
              </a:rPr>
              <a:t> </a:t>
            </a:r>
            <a:r>
              <a:rPr sz="1400" b="1" spc="-95" dirty="0">
                <a:solidFill>
                  <a:srgbClr val="091533"/>
                </a:solidFill>
                <a:latin typeface="Roboto Bk"/>
                <a:cs typeface="Roboto Bk"/>
              </a:rPr>
              <a:t>e-learning</a:t>
            </a:r>
            <a:r>
              <a:rPr sz="1400" b="1" spc="-55" dirty="0">
                <a:solidFill>
                  <a:srgbClr val="091533"/>
                </a:solidFill>
                <a:latin typeface="Roboto Bk"/>
                <a:cs typeface="Roboto Bk"/>
              </a:rPr>
              <a:t> </a:t>
            </a:r>
            <a:r>
              <a:rPr sz="1400" b="1" spc="-90" dirty="0">
                <a:solidFill>
                  <a:srgbClr val="091533"/>
                </a:solidFill>
                <a:latin typeface="Roboto Bk"/>
                <a:cs typeface="Roboto Bk"/>
              </a:rPr>
              <a:t>technologies"</a:t>
            </a:r>
            <a:endParaRPr sz="1400" dirty="0">
              <a:latin typeface="Roboto Bk"/>
              <a:cs typeface="Roboto B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9058" y="1091"/>
            <a:ext cx="974725" cy="824230"/>
          </a:xfrm>
          <a:custGeom>
            <a:avLst/>
            <a:gdLst/>
            <a:ahLst/>
            <a:cxnLst/>
            <a:rect l="l" t="t" r="r" b="b"/>
            <a:pathLst>
              <a:path w="974725" h="824230">
                <a:moveTo>
                  <a:pt x="681139" y="345821"/>
                </a:moveTo>
                <a:lnTo>
                  <a:pt x="668756" y="295846"/>
                </a:lnTo>
                <a:lnTo>
                  <a:pt x="651827" y="251460"/>
                </a:lnTo>
                <a:lnTo>
                  <a:pt x="651002" y="250799"/>
                </a:lnTo>
                <a:lnTo>
                  <a:pt x="651002" y="345744"/>
                </a:lnTo>
                <a:lnTo>
                  <a:pt x="632358" y="356577"/>
                </a:lnTo>
                <a:lnTo>
                  <a:pt x="613003" y="365366"/>
                </a:lnTo>
                <a:lnTo>
                  <a:pt x="592861" y="372935"/>
                </a:lnTo>
                <a:lnTo>
                  <a:pt x="571881" y="380034"/>
                </a:lnTo>
                <a:lnTo>
                  <a:pt x="570966" y="401878"/>
                </a:lnTo>
                <a:lnTo>
                  <a:pt x="570890" y="406196"/>
                </a:lnTo>
                <a:lnTo>
                  <a:pt x="572020" y="429221"/>
                </a:lnTo>
                <a:lnTo>
                  <a:pt x="575043" y="452932"/>
                </a:lnTo>
                <a:lnTo>
                  <a:pt x="579501" y="476300"/>
                </a:lnTo>
                <a:lnTo>
                  <a:pt x="564870" y="489788"/>
                </a:lnTo>
                <a:lnTo>
                  <a:pt x="548919" y="500176"/>
                </a:lnTo>
                <a:lnTo>
                  <a:pt x="531774" y="507809"/>
                </a:lnTo>
                <a:lnTo>
                  <a:pt x="513588" y="513003"/>
                </a:lnTo>
                <a:lnTo>
                  <a:pt x="507339" y="506641"/>
                </a:lnTo>
                <a:lnTo>
                  <a:pt x="503123" y="499706"/>
                </a:lnTo>
                <a:lnTo>
                  <a:pt x="499770" y="492429"/>
                </a:lnTo>
                <a:lnTo>
                  <a:pt x="496112" y="484911"/>
                </a:lnTo>
                <a:lnTo>
                  <a:pt x="478980" y="445312"/>
                </a:lnTo>
                <a:lnTo>
                  <a:pt x="478497" y="444169"/>
                </a:lnTo>
                <a:lnTo>
                  <a:pt x="468884" y="421944"/>
                </a:lnTo>
                <a:lnTo>
                  <a:pt x="464324" y="414997"/>
                </a:lnTo>
                <a:lnTo>
                  <a:pt x="458533" y="411251"/>
                </a:lnTo>
                <a:lnTo>
                  <a:pt x="451878" y="410705"/>
                </a:lnTo>
                <a:lnTo>
                  <a:pt x="444754" y="413308"/>
                </a:lnTo>
                <a:lnTo>
                  <a:pt x="433514" y="419595"/>
                </a:lnTo>
                <a:lnTo>
                  <a:pt x="412902" y="432460"/>
                </a:lnTo>
                <a:lnTo>
                  <a:pt x="402463" y="438454"/>
                </a:lnTo>
                <a:lnTo>
                  <a:pt x="396748" y="440867"/>
                </a:lnTo>
                <a:lnTo>
                  <a:pt x="390398" y="442264"/>
                </a:lnTo>
                <a:lnTo>
                  <a:pt x="383032" y="444169"/>
                </a:lnTo>
                <a:lnTo>
                  <a:pt x="366649" y="406196"/>
                </a:lnTo>
                <a:lnTo>
                  <a:pt x="362991" y="395071"/>
                </a:lnTo>
                <a:lnTo>
                  <a:pt x="363512" y="386892"/>
                </a:lnTo>
                <a:lnTo>
                  <a:pt x="363575" y="386689"/>
                </a:lnTo>
                <a:lnTo>
                  <a:pt x="368592" y="380098"/>
                </a:lnTo>
                <a:lnTo>
                  <a:pt x="378587" y="373811"/>
                </a:lnTo>
                <a:lnTo>
                  <a:pt x="426720" y="352983"/>
                </a:lnTo>
                <a:lnTo>
                  <a:pt x="435762" y="347713"/>
                </a:lnTo>
                <a:lnTo>
                  <a:pt x="440855" y="341210"/>
                </a:lnTo>
                <a:lnTo>
                  <a:pt x="442417" y="332955"/>
                </a:lnTo>
                <a:lnTo>
                  <a:pt x="440817" y="322376"/>
                </a:lnTo>
                <a:lnTo>
                  <a:pt x="441071" y="316788"/>
                </a:lnTo>
                <a:lnTo>
                  <a:pt x="429463" y="275513"/>
                </a:lnTo>
                <a:lnTo>
                  <a:pt x="424688" y="247573"/>
                </a:lnTo>
                <a:lnTo>
                  <a:pt x="423799" y="242493"/>
                </a:lnTo>
                <a:lnTo>
                  <a:pt x="459422" y="214541"/>
                </a:lnTo>
                <a:lnTo>
                  <a:pt x="491871" y="207695"/>
                </a:lnTo>
                <a:lnTo>
                  <a:pt x="505333" y="238556"/>
                </a:lnTo>
                <a:lnTo>
                  <a:pt x="526669" y="287959"/>
                </a:lnTo>
                <a:lnTo>
                  <a:pt x="530529" y="296087"/>
                </a:lnTo>
                <a:lnTo>
                  <a:pt x="535203" y="303072"/>
                </a:lnTo>
                <a:lnTo>
                  <a:pt x="541337" y="308825"/>
                </a:lnTo>
                <a:lnTo>
                  <a:pt x="549783" y="313359"/>
                </a:lnTo>
                <a:lnTo>
                  <a:pt x="569201" y="301942"/>
                </a:lnTo>
                <a:lnTo>
                  <a:pt x="589178" y="292442"/>
                </a:lnTo>
                <a:lnTo>
                  <a:pt x="609968" y="284899"/>
                </a:lnTo>
                <a:lnTo>
                  <a:pt x="629818" y="279831"/>
                </a:lnTo>
                <a:lnTo>
                  <a:pt x="631825" y="279323"/>
                </a:lnTo>
                <a:lnTo>
                  <a:pt x="639584" y="295846"/>
                </a:lnTo>
                <a:lnTo>
                  <a:pt x="645833" y="312153"/>
                </a:lnTo>
                <a:lnTo>
                  <a:pt x="649871" y="328663"/>
                </a:lnTo>
                <a:lnTo>
                  <a:pt x="651002" y="345744"/>
                </a:lnTo>
                <a:lnTo>
                  <a:pt x="651002" y="250799"/>
                </a:lnTo>
                <a:lnTo>
                  <a:pt x="644474" y="245503"/>
                </a:lnTo>
                <a:lnTo>
                  <a:pt x="634479" y="245275"/>
                </a:lnTo>
                <a:lnTo>
                  <a:pt x="620522" y="250113"/>
                </a:lnTo>
                <a:lnTo>
                  <a:pt x="551688" y="279831"/>
                </a:lnTo>
                <a:lnTo>
                  <a:pt x="548132" y="274624"/>
                </a:lnTo>
                <a:lnTo>
                  <a:pt x="543941" y="268274"/>
                </a:lnTo>
                <a:lnTo>
                  <a:pt x="540893" y="261289"/>
                </a:lnTo>
                <a:lnTo>
                  <a:pt x="517766" y="207695"/>
                </a:lnTo>
                <a:lnTo>
                  <a:pt x="513715" y="198297"/>
                </a:lnTo>
                <a:lnTo>
                  <a:pt x="507085" y="185851"/>
                </a:lnTo>
                <a:lnTo>
                  <a:pt x="499821" y="179209"/>
                </a:lnTo>
                <a:lnTo>
                  <a:pt x="490474" y="177825"/>
                </a:lnTo>
                <a:lnTo>
                  <a:pt x="477647" y="181152"/>
                </a:lnTo>
                <a:lnTo>
                  <a:pt x="420243" y="205917"/>
                </a:lnTo>
                <a:lnTo>
                  <a:pt x="394995" y="234696"/>
                </a:lnTo>
                <a:lnTo>
                  <a:pt x="394970" y="248208"/>
                </a:lnTo>
                <a:lnTo>
                  <a:pt x="400265" y="279844"/>
                </a:lnTo>
                <a:lnTo>
                  <a:pt x="402920" y="296087"/>
                </a:lnTo>
                <a:lnTo>
                  <a:pt x="405003" y="309168"/>
                </a:lnTo>
                <a:lnTo>
                  <a:pt x="406527" y="315518"/>
                </a:lnTo>
                <a:lnTo>
                  <a:pt x="406577" y="322376"/>
                </a:lnTo>
                <a:lnTo>
                  <a:pt x="409067" y="327964"/>
                </a:lnTo>
                <a:lnTo>
                  <a:pt x="398703" y="335178"/>
                </a:lnTo>
                <a:lnTo>
                  <a:pt x="387565" y="340817"/>
                </a:lnTo>
                <a:lnTo>
                  <a:pt x="376288" y="345744"/>
                </a:lnTo>
                <a:lnTo>
                  <a:pt x="365887" y="350697"/>
                </a:lnTo>
                <a:lnTo>
                  <a:pt x="335851" y="376859"/>
                </a:lnTo>
                <a:lnTo>
                  <a:pt x="332803" y="396976"/>
                </a:lnTo>
                <a:lnTo>
                  <a:pt x="335788" y="407339"/>
                </a:lnTo>
                <a:lnTo>
                  <a:pt x="359664" y="462330"/>
                </a:lnTo>
                <a:lnTo>
                  <a:pt x="365226" y="472630"/>
                </a:lnTo>
                <a:lnTo>
                  <a:pt x="371513" y="477989"/>
                </a:lnTo>
                <a:lnTo>
                  <a:pt x="379501" y="479018"/>
                </a:lnTo>
                <a:lnTo>
                  <a:pt x="390144" y="476300"/>
                </a:lnTo>
                <a:lnTo>
                  <a:pt x="399084" y="472274"/>
                </a:lnTo>
                <a:lnTo>
                  <a:pt x="417588" y="463448"/>
                </a:lnTo>
                <a:lnTo>
                  <a:pt x="426466" y="459409"/>
                </a:lnTo>
                <a:lnTo>
                  <a:pt x="431800" y="452932"/>
                </a:lnTo>
                <a:lnTo>
                  <a:pt x="438150" y="448741"/>
                </a:lnTo>
                <a:lnTo>
                  <a:pt x="446151" y="445312"/>
                </a:lnTo>
                <a:lnTo>
                  <a:pt x="450240" y="451065"/>
                </a:lnTo>
                <a:lnTo>
                  <a:pt x="453605" y="456971"/>
                </a:lnTo>
                <a:lnTo>
                  <a:pt x="456730" y="463448"/>
                </a:lnTo>
                <a:lnTo>
                  <a:pt x="458978" y="468426"/>
                </a:lnTo>
                <a:lnTo>
                  <a:pt x="483743" y="525830"/>
                </a:lnTo>
                <a:lnTo>
                  <a:pt x="489864" y="536346"/>
                </a:lnTo>
                <a:lnTo>
                  <a:pt x="497319" y="542277"/>
                </a:lnTo>
                <a:lnTo>
                  <a:pt x="506603" y="544118"/>
                </a:lnTo>
                <a:lnTo>
                  <a:pt x="518160" y="542340"/>
                </a:lnTo>
                <a:lnTo>
                  <a:pt x="537464" y="534581"/>
                </a:lnTo>
                <a:lnTo>
                  <a:pt x="556590" y="525805"/>
                </a:lnTo>
                <a:lnTo>
                  <a:pt x="575068" y="515556"/>
                </a:lnTo>
                <a:lnTo>
                  <a:pt x="578700" y="513003"/>
                </a:lnTo>
                <a:lnTo>
                  <a:pt x="592455" y="503351"/>
                </a:lnTo>
                <a:lnTo>
                  <a:pt x="601167" y="494449"/>
                </a:lnTo>
                <a:lnTo>
                  <a:pt x="606298" y="484911"/>
                </a:lnTo>
                <a:lnTo>
                  <a:pt x="607987" y="474573"/>
                </a:lnTo>
                <a:lnTo>
                  <a:pt x="606425" y="463219"/>
                </a:lnTo>
                <a:lnTo>
                  <a:pt x="602183" y="451065"/>
                </a:lnTo>
                <a:lnTo>
                  <a:pt x="599655" y="438759"/>
                </a:lnTo>
                <a:lnTo>
                  <a:pt x="598703" y="426529"/>
                </a:lnTo>
                <a:lnTo>
                  <a:pt x="599249" y="413308"/>
                </a:lnTo>
                <a:lnTo>
                  <a:pt x="599198" y="410705"/>
                </a:lnTo>
                <a:lnTo>
                  <a:pt x="598932" y="407847"/>
                </a:lnTo>
                <a:lnTo>
                  <a:pt x="600456" y="401878"/>
                </a:lnTo>
                <a:lnTo>
                  <a:pt x="655447" y="378002"/>
                </a:lnTo>
                <a:lnTo>
                  <a:pt x="669671" y="368541"/>
                </a:lnTo>
                <a:lnTo>
                  <a:pt x="678065" y="358317"/>
                </a:lnTo>
                <a:lnTo>
                  <a:pt x="681139" y="345821"/>
                </a:lnTo>
                <a:close/>
              </a:path>
              <a:path w="974725" h="824230">
                <a:moveTo>
                  <a:pt x="974344" y="433070"/>
                </a:moveTo>
                <a:lnTo>
                  <a:pt x="969556" y="386080"/>
                </a:lnTo>
                <a:lnTo>
                  <a:pt x="964260" y="339090"/>
                </a:lnTo>
                <a:lnTo>
                  <a:pt x="958316" y="293370"/>
                </a:lnTo>
                <a:lnTo>
                  <a:pt x="951611" y="247650"/>
                </a:lnTo>
                <a:lnTo>
                  <a:pt x="939304" y="204470"/>
                </a:lnTo>
                <a:lnTo>
                  <a:pt x="917117" y="151130"/>
                </a:lnTo>
                <a:lnTo>
                  <a:pt x="900493" y="111760"/>
                </a:lnTo>
                <a:lnTo>
                  <a:pt x="883666" y="72390"/>
                </a:lnTo>
                <a:lnTo>
                  <a:pt x="866648" y="33020"/>
                </a:lnTo>
                <a:lnTo>
                  <a:pt x="847598" y="0"/>
                </a:lnTo>
                <a:lnTo>
                  <a:pt x="803668" y="0"/>
                </a:lnTo>
                <a:lnTo>
                  <a:pt x="813003" y="10160"/>
                </a:lnTo>
                <a:lnTo>
                  <a:pt x="824649" y="26670"/>
                </a:lnTo>
                <a:lnTo>
                  <a:pt x="834517" y="46990"/>
                </a:lnTo>
                <a:lnTo>
                  <a:pt x="850722" y="87630"/>
                </a:lnTo>
                <a:lnTo>
                  <a:pt x="867702" y="128270"/>
                </a:lnTo>
                <a:lnTo>
                  <a:pt x="885139" y="170180"/>
                </a:lnTo>
                <a:lnTo>
                  <a:pt x="907122" y="220980"/>
                </a:lnTo>
                <a:lnTo>
                  <a:pt x="911110" y="231140"/>
                </a:lnTo>
                <a:lnTo>
                  <a:pt x="914260" y="241300"/>
                </a:lnTo>
                <a:lnTo>
                  <a:pt x="916178" y="251460"/>
                </a:lnTo>
                <a:lnTo>
                  <a:pt x="937006" y="431800"/>
                </a:lnTo>
                <a:lnTo>
                  <a:pt x="937031" y="440690"/>
                </a:lnTo>
                <a:lnTo>
                  <a:pt x="934275" y="449580"/>
                </a:lnTo>
                <a:lnTo>
                  <a:pt x="901827" y="478790"/>
                </a:lnTo>
                <a:lnTo>
                  <a:pt x="882269" y="489673"/>
                </a:lnTo>
                <a:lnTo>
                  <a:pt x="882269" y="549910"/>
                </a:lnTo>
                <a:lnTo>
                  <a:pt x="879983" y="551180"/>
                </a:lnTo>
                <a:lnTo>
                  <a:pt x="875157" y="556260"/>
                </a:lnTo>
                <a:lnTo>
                  <a:pt x="869823" y="562610"/>
                </a:lnTo>
                <a:lnTo>
                  <a:pt x="862838" y="565150"/>
                </a:lnTo>
                <a:lnTo>
                  <a:pt x="788289" y="598170"/>
                </a:lnTo>
                <a:lnTo>
                  <a:pt x="783209" y="598170"/>
                </a:lnTo>
                <a:lnTo>
                  <a:pt x="781050" y="596900"/>
                </a:lnTo>
                <a:lnTo>
                  <a:pt x="779653" y="590550"/>
                </a:lnTo>
                <a:lnTo>
                  <a:pt x="784352" y="588010"/>
                </a:lnTo>
                <a:lnTo>
                  <a:pt x="786130" y="586740"/>
                </a:lnTo>
                <a:lnTo>
                  <a:pt x="839787" y="556260"/>
                </a:lnTo>
                <a:lnTo>
                  <a:pt x="857250" y="546100"/>
                </a:lnTo>
                <a:lnTo>
                  <a:pt x="861822" y="543560"/>
                </a:lnTo>
                <a:lnTo>
                  <a:pt x="866521" y="539750"/>
                </a:lnTo>
                <a:lnTo>
                  <a:pt x="872236" y="539750"/>
                </a:lnTo>
                <a:lnTo>
                  <a:pt x="874522" y="538480"/>
                </a:lnTo>
                <a:lnTo>
                  <a:pt x="878967" y="539750"/>
                </a:lnTo>
                <a:lnTo>
                  <a:pt x="879983" y="542290"/>
                </a:lnTo>
                <a:lnTo>
                  <a:pt x="881380" y="544830"/>
                </a:lnTo>
                <a:lnTo>
                  <a:pt x="882269" y="549910"/>
                </a:lnTo>
                <a:lnTo>
                  <a:pt x="882269" y="489673"/>
                </a:lnTo>
                <a:lnTo>
                  <a:pt x="870927" y="495300"/>
                </a:lnTo>
                <a:lnTo>
                  <a:pt x="856030" y="504190"/>
                </a:lnTo>
                <a:lnTo>
                  <a:pt x="805167" y="535940"/>
                </a:lnTo>
                <a:lnTo>
                  <a:pt x="767638" y="556260"/>
                </a:lnTo>
                <a:lnTo>
                  <a:pt x="729272" y="575310"/>
                </a:lnTo>
                <a:lnTo>
                  <a:pt x="690118" y="590550"/>
                </a:lnTo>
                <a:lnTo>
                  <a:pt x="620141" y="621030"/>
                </a:lnTo>
                <a:lnTo>
                  <a:pt x="591235" y="635000"/>
                </a:lnTo>
                <a:lnTo>
                  <a:pt x="534085" y="660400"/>
                </a:lnTo>
                <a:lnTo>
                  <a:pt x="461391" y="694016"/>
                </a:lnTo>
                <a:lnTo>
                  <a:pt x="461391" y="749300"/>
                </a:lnTo>
                <a:lnTo>
                  <a:pt x="457581" y="755650"/>
                </a:lnTo>
                <a:lnTo>
                  <a:pt x="371602" y="792480"/>
                </a:lnTo>
                <a:lnTo>
                  <a:pt x="363093" y="795020"/>
                </a:lnTo>
                <a:lnTo>
                  <a:pt x="359410" y="789940"/>
                </a:lnTo>
                <a:lnTo>
                  <a:pt x="357759" y="779780"/>
                </a:lnTo>
                <a:lnTo>
                  <a:pt x="360349" y="778510"/>
                </a:lnTo>
                <a:lnTo>
                  <a:pt x="413931" y="753110"/>
                </a:lnTo>
                <a:lnTo>
                  <a:pt x="457835" y="740410"/>
                </a:lnTo>
                <a:lnTo>
                  <a:pt x="461391" y="749300"/>
                </a:lnTo>
                <a:lnTo>
                  <a:pt x="461391" y="694016"/>
                </a:lnTo>
                <a:lnTo>
                  <a:pt x="418706" y="713740"/>
                </a:lnTo>
                <a:lnTo>
                  <a:pt x="373646" y="731520"/>
                </a:lnTo>
                <a:lnTo>
                  <a:pt x="327660" y="746760"/>
                </a:lnTo>
                <a:lnTo>
                  <a:pt x="280670" y="758190"/>
                </a:lnTo>
                <a:lnTo>
                  <a:pt x="259130" y="762000"/>
                </a:lnTo>
                <a:lnTo>
                  <a:pt x="239903" y="759460"/>
                </a:lnTo>
                <a:lnTo>
                  <a:pt x="207518" y="734060"/>
                </a:lnTo>
                <a:lnTo>
                  <a:pt x="199136" y="721360"/>
                </a:lnTo>
                <a:lnTo>
                  <a:pt x="184759" y="697230"/>
                </a:lnTo>
                <a:lnTo>
                  <a:pt x="157022" y="648970"/>
                </a:lnTo>
                <a:lnTo>
                  <a:pt x="132537" y="604520"/>
                </a:lnTo>
                <a:lnTo>
                  <a:pt x="115557" y="561340"/>
                </a:lnTo>
                <a:lnTo>
                  <a:pt x="103873" y="518160"/>
                </a:lnTo>
                <a:lnTo>
                  <a:pt x="98044" y="497840"/>
                </a:lnTo>
                <a:lnTo>
                  <a:pt x="92011" y="477520"/>
                </a:lnTo>
                <a:lnTo>
                  <a:pt x="86233" y="457200"/>
                </a:lnTo>
                <a:lnTo>
                  <a:pt x="75692" y="427990"/>
                </a:lnTo>
                <a:lnTo>
                  <a:pt x="65151" y="400050"/>
                </a:lnTo>
                <a:lnTo>
                  <a:pt x="54406" y="370840"/>
                </a:lnTo>
                <a:lnTo>
                  <a:pt x="43307" y="342900"/>
                </a:lnTo>
                <a:lnTo>
                  <a:pt x="34163" y="293370"/>
                </a:lnTo>
                <a:lnTo>
                  <a:pt x="33997" y="281940"/>
                </a:lnTo>
                <a:lnTo>
                  <a:pt x="36791" y="273050"/>
                </a:lnTo>
                <a:lnTo>
                  <a:pt x="41732" y="264160"/>
                </a:lnTo>
                <a:lnTo>
                  <a:pt x="48006" y="255270"/>
                </a:lnTo>
                <a:lnTo>
                  <a:pt x="52514" y="251460"/>
                </a:lnTo>
                <a:lnTo>
                  <a:pt x="57594" y="246380"/>
                </a:lnTo>
                <a:lnTo>
                  <a:pt x="62750" y="242570"/>
                </a:lnTo>
                <a:lnTo>
                  <a:pt x="67564" y="237490"/>
                </a:lnTo>
                <a:lnTo>
                  <a:pt x="94361" y="219710"/>
                </a:lnTo>
                <a:lnTo>
                  <a:pt x="150977" y="189230"/>
                </a:lnTo>
                <a:lnTo>
                  <a:pt x="320827" y="114300"/>
                </a:lnTo>
                <a:lnTo>
                  <a:pt x="373380" y="91440"/>
                </a:lnTo>
                <a:lnTo>
                  <a:pt x="390017" y="85090"/>
                </a:lnTo>
                <a:lnTo>
                  <a:pt x="439674" y="66040"/>
                </a:lnTo>
                <a:lnTo>
                  <a:pt x="505206" y="38100"/>
                </a:lnTo>
                <a:lnTo>
                  <a:pt x="531571" y="25400"/>
                </a:lnTo>
                <a:lnTo>
                  <a:pt x="583869" y="2540"/>
                </a:lnTo>
                <a:lnTo>
                  <a:pt x="591527" y="0"/>
                </a:lnTo>
                <a:lnTo>
                  <a:pt x="485025" y="0"/>
                </a:lnTo>
                <a:lnTo>
                  <a:pt x="489458" y="10160"/>
                </a:lnTo>
                <a:lnTo>
                  <a:pt x="484124" y="13970"/>
                </a:lnTo>
                <a:lnTo>
                  <a:pt x="482346" y="16510"/>
                </a:lnTo>
                <a:lnTo>
                  <a:pt x="478917" y="17780"/>
                </a:lnTo>
                <a:lnTo>
                  <a:pt x="326390" y="83820"/>
                </a:lnTo>
                <a:lnTo>
                  <a:pt x="322834" y="85090"/>
                </a:lnTo>
                <a:lnTo>
                  <a:pt x="317246" y="85090"/>
                </a:lnTo>
                <a:lnTo>
                  <a:pt x="302564" y="38100"/>
                </a:lnTo>
                <a:lnTo>
                  <a:pt x="298742" y="15240"/>
                </a:lnTo>
                <a:lnTo>
                  <a:pt x="300418" y="7620"/>
                </a:lnTo>
                <a:lnTo>
                  <a:pt x="304368" y="2540"/>
                </a:lnTo>
                <a:lnTo>
                  <a:pt x="307136" y="0"/>
                </a:lnTo>
                <a:lnTo>
                  <a:pt x="270725" y="0"/>
                </a:lnTo>
                <a:lnTo>
                  <a:pt x="267169" y="11430"/>
                </a:lnTo>
                <a:lnTo>
                  <a:pt x="268478" y="35560"/>
                </a:lnTo>
                <a:lnTo>
                  <a:pt x="272643" y="50800"/>
                </a:lnTo>
                <a:lnTo>
                  <a:pt x="276059" y="66040"/>
                </a:lnTo>
                <a:lnTo>
                  <a:pt x="279044" y="81280"/>
                </a:lnTo>
                <a:lnTo>
                  <a:pt x="281940" y="97790"/>
                </a:lnTo>
                <a:lnTo>
                  <a:pt x="263144" y="107950"/>
                </a:lnTo>
                <a:lnTo>
                  <a:pt x="252971" y="111760"/>
                </a:lnTo>
                <a:lnTo>
                  <a:pt x="241300" y="114300"/>
                </a:lnTo>
                <a:lnTo>
                  <a:pt x="217932" y="59690"/>
                </a:lnTo>
                <a:lnTo>
                  <a:pt x="213093" y="44450"/>
                </a:lnTo>
                <a:lnTo>
                  <a:pt x="208000" y="29210"/>
                </a:lnTo>
                <a:lnTo>
                  <a:pt x="202793" y="15240"/>
                </a:lnTo>
                <a:lnTo>
                  <a:pt x="197612" y="0"/>
                </a:lnTo>
                <a:lnTo>
                  <a:pt x="162560" y="0"/>
                </a:lnTo>
                <a:lnTo>
                  <a:pt x="163322" y="2540"/>
                </a:lnTo>
                <a:lnTo>
                  <a:pt x="173609" y="33020"/>
                </a:lnTo>
                <a:lnTo>
                  <a:pt x="183172" y="63500"/>
                </a:lnTo>
                <a:lnTo>
                  <a:pt x="194627" y="92710"/>
                </a:lnTo>
                <a:lnTo>
                  <a:pt x="210566" y="121920"/>
                </a:lnTo>
                <a:lnTo>
                  <a:pt x="202844" y="129540"/>
                </a:lnTo>
                <a:lnTo>
                  <a:pt x="194322" y="134620"/>
                </a:lnTo>
                <a:lnTo>
                  <a:pt x="185254" y="138430"/>
                </a:lnTo>
                <a:lnTo>
                  <a:pt x="175895" y="142240"/>
                </a:lnTo>
                <a:lnTo>
                  <a:pt x="143764" y="156210"/>
                </a:lnTo>
                <a:lnTo>
                  <a:pt x="112864" y="171450"/>
                </a:lnTo>
                <a:lnTo>
                  <a:pt x="83159" y="189230"/>
                </a:lnTo>
                <a:lnTo>
                  <a:pt x="54610" y="208280"/>
                </a:lnTo>
                <a:lnTo>
                  <a:pt x="46647" y="213360"/>
                </a:lnTo>
                <a:lnTo>
                  <a:pt x="13563" y="246380"/>
                </a:lnTo>
                <a:lnTo>
                  <a:pt x="0" y="295910"/>
                </a:lnTo>
                <a:lnTo>
                  <a:pt x="3340" y="320040"/>
                </a:lnTo>
                <a:lnTo>
                  <a:pt x="8331" y="344170"/>
                </a:lnTo>
                <a:lnTo>
                  <a:pt x="14478" y="369570"/>
                </a:lnTo>
                <a:lnTo>
                  <a:pt x="21336" y="392430"/>
                </a:lnTo>
                <a:lnTo>
                  <a:pt x="53936" y="485140"/>
                </a:lnTo>
                <a:lnTo>
                  <a:pt x="85598" y="579120"/>
                </a:lnTo>
                <a:lnTo>
                  <a:pt x="94996" y="600710"/>
                </a:lnTo>
                <a:lnTo>
                  <a:pt x="106514" y="622300"/>
                </a:lnTo>
                <a:lnTo>
                  <a:pt x="118237" y="643890"/>
                </a:lnTo>
                <a:lnTo>
                  <a:pt x="130136" y="666750"/>
                </a:lnTo>
                <a:lnTo>
                  <a:pt x="142240" y="688340"/>
                </a:lnTo>
                <a:lnTo>
                  <a:pt x="153898" y="707390"/>
                </a:lnTo>
                <a:lnTo>
                  <a:pt x="165963" y="725170"/>
                </a:lnTo>
                <a:lnTo>
                  <a:pt x="178574" y="744220"/>
                </a:lnTo>
                <a:lnTo>
                  <a:pt x="191897" y="762000"/>
                </a:lnTo>
                <a:lnTo>
                  <a:pt x="209638" y="778510"/>
                </a:lnTo>
                <a:lnTo>
                  <a:pt x="230136" y="788670"/>
                </a:lnTo>
                <a:lnTo>
                  <a:pt x="252844" y="791210"/>
                </a:lnTo>
                <a:lnTo>
                  <a:pt x="277241" y="788670"/>
                </a:lnTo>
                <a:lnTo>
                  <a:pt x="310718" y="781050"/>
                </a:lnTo>
                <a:lnTo>
                  <a:pt x="323215" y="778510"/>
                </a:lnTo>
                <a:lnTo>
                  <a:pt x="326936" y="787400"/>
                </a:lnTo>
                <a:lnTo>
                  <a:pt x="330771" y="795020"/>
                </a:lnTo>
                <a:lnTo>
                  <a:pt x="334784" y="803910"/>
                </a:lnTo>
                <a:lnTo>
                  <a:pt x="339090" y="812800"/>
                </a:lnTo>
                <a:lnTo>
                  <a:pt x="344766" y="819150"/>
                </a:lnTo>
                <a:lnTo>
                  <a:pt x="350621" y="824230"/>
                </a:lnTo>
                <a:lnTo>
                  <a:pt x="357606" y="824230"/>
                </a:lnTo>
                <a:lnTo>
                  <a:pt x="366649" y="821690"/>
                </a:lnTo>
                <a:lnTo>
                  <a:pt x="409067" y="803910"/>
                </a:lnTo>
                <a:lnTo>
                  <a:pt x="429361" y="795020"/>
                </a:lnTo>
                <a:lnTo>
                  <a:pt x="464185" y="779780"/>
                </a:lnTo>
                <a:lnTo>
                  <a:pt x="475881" y="773430"/>
                </a:lnTo>
                <a:lnTo>
                  <a:pt x="482434" y="765810"/>
                </a:lnTo>
                <a:lnTo>
                  <a:pt x="484759" y="755650"/>
                </a:lnTo>
                <a:lnTo>
                  <a:pt x="483743" y="740410"/>
                </a:lnTo>
                <a:lnTo>
                  <a:pt x="483362" y="736600"/>
                </a:lnTo>
                <a:lnTo>
                  <a:pt x="483235" y="730250"/>
                </a:lnTo>
                <a:lnTo>
                  <a:pt x="483489" y="723900"/>
                </a:lnTo>
                <a:lnTo>
                  <a:pt x="503656" y="712470"/>
                </a:lnTo>
                <a:lnTo>
                  <a:pt x="524560" y="702310"/>
                </a:lnTo>
                <a:lnTo>
                  <a:pt x="545668" y="693420"/>
                </a:lnTo>
                <a:lnTo>
                  <a:pt x="566420" y="683260"/>
                </a:lnTo>
                <a:lnTo>
                  <a:pt x="631329" y="652780"/>
                </a:lnTo>
                <a:lnTo>
                  <a:pt x="653034" y="643890"/>
                </a:lnTo>
                <a:lnTo>
                  <a:pt x="675093" y="636270"/>
                </a:lnTo>
                <a:lnTo>
                  <a:pt x="717232" y="618490"/>
                </a:lnTo>
                <a:lnTo>
                  <a:pt x="738378" y="610870"/>
                </a:lnTo>
                <a:lnTo>
                  <a:pt x="757301" y="624840"/>
                </a:lnTo>
                <a:lnTo>
                  <a:pt x="770737" y="629920"/>
                </a:lnTo>
                <a:lnTo>
                  <a:pt x="785114" y="627380"/>
                </a:lnTo>
                <a:lnTo>
                  <a:pt x="806831" y="618490"/>
                </a:lnTo>
                <a:lnTo>
                  <a:pt x="824039" y="610870"/>
                </a:lnTo>
                <a:lnTo>
                  <a:pt x="852728" y="598170"/>
                </a:lnTo>
                <a:lnTo>
                  <a:pt x="869950" y="590550"/>
                </a:lnTo>
                <a:lnTo>
                  <a:pt x="877951" y="588010"/>
                </a:lnTo>
                <a:lnTo>
                  <a:pt x="884809" y="584200"/>
                </a:lnTo>
                <a:lnTo>
                  <a:pt x="891159" y="580390"/>
                </a:lnTo>
                <a:lnTo>
                  <a:pt x="901204" y="571500"/>
                </a:lnTo>
                <a:lnTo>
                  <a:pt x="908519" y="560070"/>
                </a:lnTo>
                <a:lnTo>
                  <a:pt x="911694" y="547370"/>
                </a:lnTo>
                <a:lnTo>
                  <a:pt x="910031" y="538480"/>
                </a:lnTo>
                <a:lnTo>
                  <a:pt x="909320" y="534670"/>
                </a:lnTo>
                <a:lnTo>
                  <a:pt x="907415" y="529590"/>
                </a:lnTo>
                <a:lnTo>
                  <a:pt x="907034" y="525780"/>
                </a:lnTo>
                <a:lnTo>
                  <a:pt x="905129" y="520700"/>
                </a:lnTo>
                <a:lnTo>
                  <a:pt x="915924" y="514350"/>
                </a:lnTo>
                <a:lnTo>
                  <a:pt x="926134" y="508000"/>
                </a:lnTo>
                <a:lnTo>
                  <a:pt x="936167" y="500380"/>
                </a:lnTo>
                <a:lnTo>
                  <a:pt x="946404" y="494030"/>
                </a:lnTo>
                <a:lnTo>
                  <a:pt x="959942" y="482600"/>
                </a:lnTo>
                <a:lnTo>
                  <a:pt x="969137" y="468630"/>
                </a:lnTo>
                <a:lnTo>
                  <a:pt x="973937" y="452120"/>
                </a:lnTo>
                <a:lnTo>
                  <a:pt x="974344" y="43307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60675" y="991903"/>
            <a:ext cx="360045" cy="431800"/>
          </a:xfrm>
          <a:custGeom>
            <a:avLst/>
            <a:gdLst/>
            <a:ahLst/>
            <a:cxnLst/>
            <a:rect l="l" t="t" r="r" b="b"/>
            <a:pathLst>
              <a:path w="360045" h="431800">
                <a:moveTo>
                  <a:pt x="77090" y="0"/>
                </a:moveTo>
                <a:lnTo>
                  <a:pt x="37560" y="10499"/>
                </a:lnTo>
                <a:lnTo>
                  <a:pt x="4966" y="53433"/>
                </a:lnTo>
                <a:lnTo>
                  <a:pt x="0" y="91068"/>
                </a:lnTo>
                <a:lnTo>
                  <a:pt x="8856" y="128395"/>
                </a:lnTo>
                <a:lnTo>
                  <a:pt x="25737" y="164054"/>
                </a:lnTo>
                <a:lnTo>
                  <a:pt x="68565" y="237246"/>
                </a:lnTo>
                <a:lnTo>
                  <a:pt x="93761" y="277310"/>
                </a:lnTo>
                <a:lnTo>
                  <a:pt x="120749" y="316082"/>
                </a:lnTo>
                <a:lnTo>
                  <a:pt x="149846" y="352763"/>
                </a:lnTo>
                <a:lnTo>
                  <a:pt x="181369" y="386554"/>
                </a:lnTo>
                <a:lnTo>
                  <a:pt x="243504" y="424670"/>
                </a:lnTo>
                <a:lnTo>
                  <a:pt x="278060" y="431434"/>
                </a:lnTo>
                <a:lnTo>
                  <a:pt x="310401" y="427829"/>
                </a:lnTo>
                <a:lnTo>
                  <a:pt x="330194" y="418032"/>
                </a:lnTo>
                <a:lnTo>
                  <a:pt x="342744" y="404838"/>
                </a:lnTo>
                <a:lnTo>
                  <a:pt x="280556" y="404838"/>
                </a:lnTo>
                <a:lnTo>
                  <a:pt x="263253" y="402143"/>
                </a:lnTo>
                <a:lnTo>
                  <a:pt x="218834" y="379442"/>
                </a:lnTo>
                <a:lnTo>
                  <a:pt x="194117" y="354314"/>
                </a:lnTo>
                <a:lnTo>
                  <a:pt x="186322" y="345533"/>
                </a:lnTo>
                <a:lnTo>
                  <a:pt x="156716" y="307957"/>
                </a:lnTo>
                <a:lnTo>
                  <a:pt x="142228" y="288401"/>
                </a:lnTo>
                <a:lnTo>
                  <a:pt x="128537" y="267809"/>
                </a:lnTo>
                <a:lnTo>
                  <a:pt x="128119" y="254281"/>
                </a:lnTo>
                <a:lnTo>
                  <a:pt x="129950" y="242647"/>
                </a:lnTo>
                <a:lnTo>
                  <a:pt x="134663" y="231465"/>
                </a:lnTo>
                <a:lnTo>
                  <a:pt x="142030" y="220565"/>
                </a:lnTo>
                <a:lnTo>
                  <a:pt x="96279" y="220565"/>
                </a:lnTo>
                <a:lnTo>
                  <a:pt x="73165" y="179163"/>
                </a:lnTo>
                <a:lnTo>
                  <a:pt x="63521" y="163306"/>
                </a:lnTo>
                <a:lnTo>
                  <a:pt x="53925" y="146603"/>
                </a:lnTo>
                <a:lnTo>
                  <a:pt x="45376" y="127924"/>
                </a:lnTo>
                <a:lnTo>
                  <a:pt x="38875" y="106138"/>
                </a:lnTo>
                <a:lnTo>
                  <a:pt x="36365" y="79484"/>
                </a:lnTo>
                <a:lnTo>
                  <a:pt x="41654" y="57116"/>
                </a:lnTo>
                <a:lnTo>
                  <a:pt x="53681" y="40272"/>
                </a:lnTo>
                <a:lnTo>
                  <a:pt x="71387" y="30192"/>
                </a:lnTo>
                <a:lnTo>
                  <a:pt x="84919" y="27908"/>
                </a:lnTo>
                <a:lnTo>
                  <a:pt x="155468" y="27908"/>
                </a:lnTo>
                <a:lnTo>
                  <a:pt x="143190" y="19635"/>
                </a:lnTo>
                <a:lnTo>
                  <a:pt x="115847" y="7254"/>
                </a:lnTo>
                <a:lnTo>
                  <a:pt x="85611" y="601"/>
                </a:lnTo>
                <a:lnTo>
                  <a:pt x="77090" y="0"/>
                </a:lnTo>
                <a:close/>
              </a:path>
              <a:path w="360045" h="431800">
                <a:moveTo>
                  <a:pt x="278377" y="166082"/>
                </a:moveTo>
                <a:lnTo>
                  <a:pt x="243853" y="166082"/>
                </a:lnTo>
                <a:lnTo>
                  <a:pt x="250016" y="177893"/>
                </a:lnTo>
                <a:lnTo>
                  <a:pt x="255680" y="187592"/>
                </a:lnTo>
                <a:lnTo>
                  <a:pt x="260909" y="195746"/>
                </a:lnTo>
                <a:lnTo>
                  <a:pt x="265316" y="202150"/>
                </a:lnTo>
                <a:lnTo>
                  <a:pt x="279467" y="222228"/>
                </a:lnTo>
                <a:lnTo>
                  <a:pt x="298321" y="251521"/>
                </a:lnTo>
                <a:lnTo>
                  <a:pt x="316769" y="286767"/>
                </a:lnTo>
                <a:lnTo>
                  <a:pt x="329705" y="324705"/>
                </a:lnTo>
                <a:lnTo>
                  <a:pt x="330501" y="344662"/>
                </a:lnTo>
                <a:lnTo>
                  <a:pt x="325975" y="368155"/>
                </a:lnTo>
                <a:lnTo>
                  <a:pt x="314614" y="389481"/>
                </a:lnTo>
                <a:lnTo>
                  <a:pt x="294907" y="402937"/>
                </a:lnTo>
                <a:lnTo>
                  <a:pt x="280556" y="404838"/>
                </a:lnTo>
                <a:lnTo>
                  <a:pt x="342744" y="404838"/>
                </a:lnTo>
                <a:lnTo>
                  <a:pt x="345866" y="401556"/>
                </a:lnTo>
                <a:lnTo>
                  <a:pt x="356157" y="377769"/>
                </a:lnTo>
                <a:lnTo>
                  <a:pt x="359804" y="346041"/>
                </a:lnTo>
                <a:lnTo>
                  <a:pt x="353058" y="299848"/>
                </a:lnTo>
                <a:lnTo>
                  <a:pt x="333928" y="253871"/>
                </a:lnTo>
                <a:lnTo>
                  <a:pt x="308369" y="210417"/>
                </a:lnTo>
                <a:lnTo>
                  <a:pt x="282334" y="171797"/>
                </a:lnTo>
                <a:lnTo>
                  <a:pt x="278377" y="166082"/>
                </a:lnTo>
                <a:close/>
              </a:path>
              <a:path w="360045" h="431800">
                <a:moveTo>
                  <a:pt x="155468" y="27908"/>
                </a:moveTo>
                <a:lnTo>
                  <a:pt x="84919" y="27908"/>
                </a:lnTo>
                <a:lnTo>
                  <a:pt x="100010" y="29065"/>
                </a:lnTo>
                <a:lnTo>
                  <a:pt x="116411" y="33960"/>
                </a:lnTo>
                <a:lnTo>
                  <a:pt x="160345" y="62468"/>
                </a:lnTo>
                <a:lnTo>
                  <a:pt x="206291" y="111382"/>
                </a:lnTo>
                <a:lnTo>
                  <a:pt x="224549" y="136745"/>
                </a:lnTo>
                <a:lnTo>
                  <a:pt x="216413" y="137023"/>
                </a:lnTo>
                <a:lnTo>
                  <a:pt x="208230" y="138015"/>
                </a:lnTo>
                <a:lnTo>
                  <a:pt x="154017" y="159891"/>
                </a:lnTo>
                <a:lnTo>
                  <a:pt x="122314" y="186021"/>
                </a:lnTo>
                <a:lnTo>
                  <a:pt x="96279" y="220565"/>
                </a:lnTo>
                <a:lnTo>
                  <a:pt x="142030" y="220565"/>
                </a:lnTo>
                <a:lnTo>
                  <a:pt x="142888" y="219295"/>
                </a:lnTo>
                <a:lnTo>
                  <a:pt x="153354" y="206380"/>
                </a:lnTo>
                <a:lnTo>
                  <a:pt x="196609" y="179163"/>
                </a:lnTo>
                <a:lnTo>
                  <a:pt x="234350" y="168735"/>
                </a:lnTo>
                <a:lnTo>
                  <a:pt x="243853" y="166082"/>
                </a:lnTo>
                <a:lnTo>
                  <a:pt x="278377" y="166082"/>
                </a:lnTo>
                <a:lnTo>
                  <a:pt x="262187" y="142700"/>
                </a:lnTo>
                <a:lnTo>
                  <a:pt x="240599" y="112662"/>
                </a:lnTo>
                <a:lnTo>
                  <a:pt x="216987" y="83268"/>
                </a:lnTo>
                <a:lnTo>
                  <a:pt x="190767" y="56100"/>
                </a:lnTo>
                <a:lnTo>
                  <a:pt x="168032" y="36373"/>
                </a:lnTo>
                <a:lnTo>
                  <a:pt x="155468" y="27908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0340" y="816863"/>
            <a:ext cx="372110" cy="421640"/>
          </a:xfrm>
          <a:custGeom>
            <a:avLst/>
            <a:gdLst/>
            <a:ahLst/>
            <a:cxnLst/>
            <a:rect l="l" t="t" r="r" b="b"/>
            <a:pathLst>
              <a:path w="372109" h="421640">
                <a:moveTo>
                  <a:pt x="300323" y="0"/>
                </a:moveTo>
                <a:lnTo>
                  <a:pt x="262221" y="4601"/>
                </a:lnTo>
                <a:lnTo>
                  <a:pt x="227726" y="22621"/>
                </a:lnTo>
                <a:lnTo>
                  <a:pt x="196828" y="47809"/>
                </a:lnTo>
                <a:lnTo>
                  <a:pt x="135758" y="107187"/>
                </a:lnTo>
                <a:lnTo>
                  <a:pt x="103205" y="142046"/>
                </a:lnTo>
                <a:lnTo>
                  <a:pt x="72504" y="178429"/>
                </a:lnTo>
                <a:lnTo>
                  <a:pt x="44309" y="216275"/>
                </a:lnTo>
                <a:lnTo>
                  <a:pt x="19272" y="255524"/>
                </a:lnTo>
                <a:lnTo>
                  <a:pt x="2254" y="301374"/>
                </a:lnTo>
                <a:lnTo>
                  <a:pt x="0" y="349535"/>
                </a:lnTo>
                <a:lnTo>
                  <a:pt x="14271" y="391076"/>
                </a:lnTo>
                <a:lnTo>
                  <a:pt x="46831" y="417068"/>
                </a:lnTo>
                <a:lnTo>
                  <a:pt x="58981" y="420179"/>
                </a:lnTo>
                <a:lnTo>
                  <a:pt x="72596" y="421386"/>
                </a:lnTo>
                <a:lnTo>
                  <a:pt x="87711" y="420497"/>
                </a:lnTo>
                <a:lnTo>
                  <a:pt x="104362" y="417322"/>
                </a:lnTo>
                <a:lnTo>
                  <a:pt x="147246" y="399397"/>
                </a:lnTo>
                <a:lnTo>
                  <a:pt x="159362" y="390372"/>
                </a:lnTo>
                <a:lnTo>
                  <a:pt x="74709" y="390372"/>
                </a:lnTo>
                <a:lnTo>
                  <a:pt x="58007" y="386841"/>
                </a:lnTo>
                <a:lnTo>
                  <a:pt x="41415" y="376628"/>
                </a:lnTo>
                <a:lnTo>
                  <a:pt x="30908" y="358187"/>
                </a:lnTo>
                <a:lnTo>
                  <a:pt x="29378" y="329817"/>
                </a:lnTo>
                <a:lnTo>
                  <a:pt x="39719" y="289813"/>
                </a:lnTo>
                <a:lnTo>
                  <a:pt x="44658" y="279477"/>
                </a:lnTo>
                <a:lnTo>
                  <a:pt x="51133" y="269986"/>
                </a:lnTo>
                <a:lnTo>
                  <a:pt x="58346" y="260756"/>
                </a:lnTo>
                <a:lnTo>
                  <a:pt x="65500" y="251206"/>
                </a:lnTo>
                <a:lnTo>
                  <a:pt x="93932" y="211074"/>
                </a:lnTo>
                <a:lnTo>
                  <a:pt x="124555" y="173989"/>
                </a:lnTo>
                <a:lnTo>
                  <a:pt x="133953" y="172847"/>
                </a:lnTo>
                <a:lnTo>
                  <a:pt x="213928" y="172847"/>
                </a:lnTo>
                <a:lnTo>
                  <a:pt x="212058" y="171069"/>
                </a:lnTo>
                <a:lnTo>
                  <a:pt x="175101" y="151637"/>
                </a:lnTo>
                <a:lnTo>
                  <a:pt x="148304" y="145287"/>
                </a:lnTo>
                <a:lnTo>
                  <a:pt x="159811" y="132044"/>
                </a:lnTo>
                <a:lnTo>
                  <a:pt x="171307" y="119634"/>
                </a:lnTo>
                <a:lnTo>
                  <a:pt x="183112" y="107890"/>
                </a:lnTo>
                <a:lnTo>
                  <a:pt x="195548" y="96647"/>
                </a:lnTo>
                <a:lnTo>
                  <a:pt x="207809" y="83530"/>
                </a:lnTo>
                <a:lnTo>
                  <a:pt x="235999" y="56391"/>
                </a:lnTo>
                <a:lnTo>
                  <a:pt x="270666" y="38076"/>
                </a:lnTo>
                <a:lnTo>
                  <a:pt x="360433" y="34774"/>
                </a:lnTo>
                <a:lnTo>
                  <a:pt x="355679" y="26876"/>
                </a:lnTo>
                <a:lnTo>
                  <a:pt x="341667" y="14309"/>
                </a:lnTo>
                <a:lnTo>
                  <a:pt x="324072" y="5587"/>
                </a:lnTo>
                <a:lnTo>
                  <a:pt x="316833" y="2921"/>
                </a:lnTo>
                <a:lnTo>
                  <a:pt x="308832" y="1143"/>
                </a:lnTo>
                <a:lnTo>
                  <a:pt x="300323" y="0"/>
                </a:lnTo>
                <a:close/>
              </a:path>
              <a:path w="372109" h="421640">
                <a:moveTo>
                  <a:pt x="213928" y="172847"/>
                </a:moveTo>
                <a:lnTo>
                  <a:pt x="133953" y="172847"/>
                </a:lnTo>
                <a:lnTo>
                  <a:pt x="144113" y="173609"/>
                </a:lnTo>
                <a:lnTo>
                  <a:pt x="155118" y="174122"/>
                </a:lnTo>
                <a:lnTo>
                  <a:pt x="165576" y="176101"/>
                </a:lnTo>
                <a:lnTo>
                  <a:pt x="209282" y="196873"/>
                </a:lnTo>
                <a:lnTo>
                  <a:pt x="238861" y="242720"/>
                </a:lnTo>
                <a:lnTo>
                  <a:pt x="243554" y="270383"/>
                </a:lnTo>
                <a:lnTo>
                  <a:pt x="237386" y="275927"/>
                </a:lnTo>
                <a:lnTo>
                  <a:pt x="232028" y="281209"/>
                </a:lnTo>
                <a:lnTo>
                  <a:pt x="227766" y="285777"/>
                </a:lnTo>
                <a:lnTo>
                  <a:pt x="224885" y="289178"/>
                </a:lnTo>
                <a:lnTo>
                  <a:pt x="208619" y="308629"/>
                </a:lnTo>
                <a:lnTo>
                  <a:pt x="184864" y="334200"/>
                </a:lnTo>
                <a:lnTo>
                  <a:pt x="155180" y="360723"/>
                </a:lnTo>
                <a:lnTo>
                  <a:pt x="121126" y="383032"/>
                </a:lnTo>
                <a:lnTo>
                  <a:pt x="74709" y="390372"/>
                </a:lnTo>
                <a:lnTo>
                  <a:pt x="159362" y="390372"/>
                </a:lnTo>
                <a:lnTo>
                  <a:pt x="187309" y="369554"/>
                </a:lnTo>
                <a:lnTo>
                  <a:pt x="223109" y="333686"/>
                </a:lnTo>
                <a:lnTo>
                  <a:pt x="253206" y="297688"/>
                </a:lnTo>
                <a:lnTo>
                  <a:pt x="276990" y="270383"/>
                </a:lnTo>
                <a:lnTo>
                  <a:pt x="290308" y="254635"/>
                </a:lnTo>
                <a:lnTo>
                  <a:pt x="253714" y="254635"/>
                </a:lnTo>
                <a:lnTo>
                  <a:pt x="251277" y="230915"/>
                </a:lnTo>
                <a:lnTo>
                  <a:pt x="243840" y="208994"/>
                </a:lnTo>
                <a:lnTo>
                  <a:pt x="230925" y="189001"/>
                </a:lnTo>
                <a:lnTo>
                  <a:pt x="213928" y="172847"/>
                </a:lnTo>
                <a:close/>
              </a:path>
              <a:path w="372109" h="421640">
                <a:moveTo>
                  <a:pt x="360433" y="34774"/>
                </a:moveTo>
                <a:lnTo>
                  <a:pt x="300428" y="34774"/>
                </a:lnTo>
                <a:lnTo>
                  <a:pt x="313404" y="37719"/>
                </a:lnTo>
                <a:lnTo>
                  <a:pt x="331225" y="48841"/>
                </a:lnTo>
                <a:lnTo>
                  <a:pt x="342915" y="66976"/>
                </a:lnTo>
                <a:lnTo>
                  <a:pt x="346962" y="91279"/>
                </a:lnTo>
                <a:lnTo>
                  <a:pt x="341852" y="120903"/>
                </a:lnTo>
                <a:lnTo>
                  <a:pt x="325312" y="159015"/>
                </a:lnTo>
                <a:lnTo>
                  <a:pt x="303164" y="194722"/>
                </a:lnTo>
                <a:lnTo>
                  <a:pt x="278326" y="226952"/>
                </a:lnTo>
                <a:lnTo>
                  <a:pt x="253714" y="254635"/>
                </a:lnTo>
                <a:lnTo>
                  <a:pt x="290308" y="254635"/>
                </a:lnTo>
                <a:lnTo>
                  <a:pt x="324250" y="211659"/>
                </a:lnTo>
                <a:lnTo>
                  <a:pt x="358098" y="152790"/>
                </a:lnTo>
                <a:lnTo>
                  <a:pt x="372096" y="95660"/>
                </a:lnTo>
                <a:lnTo>
                  <a:pt x="371189" y="64262"/>
                </a:lnTo>
                <a:lnTo>
                  <a:pt x="365666" y="43467"/>
                </a:lnTo>
                <a:lnTo>
                  <a:pt x="360433" y="34774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1436" y="173805"/>
            <a:ext cx="572770" cy="972819"/>
          </a:xfrm>
          <a:custGeom>
            <a:avLst/>
            <a:gdLst/>
            <a:ahLst/>
            <a:cxnLst/>
            <a:rect l="l" t="t" r="r" b="b"/>
            <a:pathLst>
              <a:path w="572770" h="972819">
                <a:moveTo>
                  <a:pt x="199756" y="361949"/>
                </a:moveTo>
                <a:lnTo>
                  <a:pt x="176450" y="361949"/>
                </a:lnTo>
                <a:lnTo>
                  <a:pt x="188775" y="384809"/>
                </a:lnTo>
                <a:lnTo>
                  <a:pt x="199326" y="407669"/>
                </a:lnTo>
                <a:lnTo>
                  <a:pt x="206757" y="433069"/>
                </a:lnTo>
                <a:lnTo>
                  <a:pt x="209724" y="461009"/>
                </a:lnTo>
                <a:lnTo>
                  <a:pt x="209236" y="481329"/>
                </a:lnTo>
                <a:lnTo>
                  <a:pt x="208391" y="501649"/>
                </a:lnTo>
                <a:lnTo>
                  <a:pt x="208403" y="521969"/>
                </a:lnTo>
                <a:lnTo>
                  <a:pt x="219180" y="574039"/>
                </a:lnTo>
                <a:lnTo>
                  <a:pt x="248759" y="633729"/>
                </a:lnTo>
                <a:lnTo>
                  <a:pt x="294309" y="708659"/>
                </a:lnTo>
                <a:lnTo>
                  <a:pt x="324173" y="753109"/>
                </a:lnTo>
                <a:lnTo>
                  <a:pt x="355460" y="797559"/>
                </a:lnTo>
                <a:lnTo>
                  <a:pt x="387802" y="840739"/>
                </a:lnTo>
                <a:lnTo>
                  <a:pt x="420831" y="883919"/>
                </a:lnTo>
                <a:lnTo>
                  <a:pt x="487473" y="967739"/>
                </a:lnTo>
                <a:lnTo>
                  <a:pt x="508049" y="972819"/>
                </a:lnTo>
                <a:lnTo>
                  <a:pt x="545020" y="971549"/>
                </a:lnTo>
                <a:lnTo>
                  <a:pt x="572563" y="966469"/>
                </a:lnTo>
                <a:lnTo>
                  <a:pt x="572563" y="935989"/>
                </a:lnTo>
                <a:lnTo>
                  <a:pt x="510460" y="935989"/>
                </a:lnTo>
                <a:lnTo>
                  <a:pt x="495284" y="919479"/>
                </a:lnTo>
                <a:lnTo>
                  <a:pt x="480202" y="901699"/>
                </a:lnTo>
                <a:lnTo>
                  <a:pt x="465454" y="882649"/>
                </a:lnTo>
                <a:lnTo>
                  <a:pt x="451278" y="863599"/>
                </a:lnTo>
                <a:lnTo>
                  <a:pt x="471229" y="863599"/>
                </a:lnTo>
                <a:lnTo>
                  <a:pt x="491537" y="861059"/>
                </a:lnTo>
                <a:lnTo>
                  <a:pt x="532558" y="850899"/>
                </a:lnTo>
                <a:lnTo>
                  <a:pt x="572563" y="835659"/>
                </a:lnTo>
                <a:lnTo>
                  <a:pt x="572563" y="833119"/>
                </a:lnTo>
                <a:lnTo>
                  <a:pt x="428545" y="833119"/>
                </a:lnTo>
                <a:lnTo>
                  <a:pt x="398844" y="796289"/>
                </a:lnTo>
                <a:lnTo>
                  <a:pt x="370050" y="759459"/>
                </a:lnTo>
                <a:lnTo>
                  <a:pt x="342519" y="721359"/>
                </a:lnTo>
                <a:lnTo>
                  <a:pt x="316606" y="683259"/>
                </a:lnTo>
                <a:lnTo>
                  <a:pt x="292670" y="642619"/>
                </a:lnTo>
                <a:lnTo>
                  <a:pt x="271065" y="601979"/>
                </a:lnTo>
                <a:lnTo>
                  <a:pt x="290978" y="600709"/>
                </a:lnTo>
                <a:lnTo>
                  <a:pt x="311213" y="598169"/>
                </a:lnTo>
                <a:lnTo>
                  <a:pt x="331662" y="593089"/>
                </a:lnTo>
                <a:lnTo>
                  <a:pt x="352218" y="586739"/>
                </a:lnTo>
                <a:lnTo>
                  <a:pt x="381274" y="575309"/>
                </a:lnTo>
                <a:lnTo>
                  <a:pt x="258492" y="575309"/>
                </a:lnTo>
                <a:lnTo>
                  <a:pt x="248351" y="528319"/>
                </a:lnTo>
                <a:lnTo>
                  <a:pt x="243447" y="481329"/>
                </a:lnTo>
                <a:lnTo>
                  <a:pt x="237251" y="435609"/>
                </a:lnTo>
                <a:lnTo>
                  <a:pt x="223233" y="392429"/>
                </a:lnTo>
                <a:lnTo>
                  <a:pt x="199756" y="361949"/>
                </a:lnTo>
                <a:close/>
              </a:path>
              <a:path w="572770" h="972819">
                <a:moveTo>
                  <a:pt x="572563" y="928369"/>
                </a:moveTo>
                <a:lnTo>
                  <a:pt x="557418" y="932179"/>
                </a:lnTo>
                <a:lnTo>
                  <a:pt x="533392" y="934719"/>
                </a:lnTo>
                <a:lnTo>
                  <a:pt x="510460" y="935989"/>
                </a:lnTo>
                <a:lnTo>
                  <a:pt x="572563" y="935989"/>
                </a:lnTo>
                <a:lnTo>
                  <a:pt x="572563" y="928369"/>
                </a:lnTo>
                <a:close/>
              </a:path>
              <a:path w="572770" h="972819">
                <a:moveTo>
                  <a:pt x="572563" y="798829"/>
                </a:moveTo>
                <a:lnTo>
                  <a:pt x="537638" y="812799"/>
                </a:lnTo>
                <a:lnTo>
                  <a:pt x="510966" y="820419"/>
                </a:lnTo>
                <a:lnTo>
                  <a:pt x="456289" y="830579"/>
                </a:lnTo>
                <a:lnTo>
                  <a:pt x="428545" y="833119"/>
                </a:lnTo>
                <a:lnTo>
                  <a:pt x="572563" y="833119"/>
                </a:lnTo>
                <a:lnTo>
                  <a:pt x="572563" y="798829"/>
                </a:lnTo>
                <a:close/>
              </a:path>
              <a:path w="572770" h="972819">
                <a:moveTo>
                  <a:pt x="572563" y="377189"/>
                </a:moveTo>
                <a:lnTo>
                  <a:pt x="538932" y="427989"/>
                </a:lnTo>
                <a:lnTo>
                  <a:pt x="506063" y="462279"/>
                </a:lnTo>
                <a:lnTo>
                  <a:pt x="468544" y="492759"/>
                </a:lnTo>
                <a:lnTo>
                  <a:pt x="427595" y="520699"/>
                </a:lnTo>
                <a:lnTo>
                  <a:pt x="384434" y="542289"/>
                </a:lnTo>
                <a:lnTo>
                  <a:pt x="340280" y="560069"/>
                </a:lnTo>
                <a:lnTo>
                  <a:pt x="298815" y="570229"/>
                </a:lnTo>
                <a:lnTo>
                  <a:pt x="258492" y="575309"/>
                </a:lnTo>
                <a:lnTo>
                  <a:pt x="381274" y="575309"/>
                </a:lnTo>
                <a:lnTo>
                  <a:pt x="441434" y="546099"/>
                </a:lnTo>
                <a:lnTo>
                  <a:pt x="483067" y="516889"/>
                </a:lnTo>
                <a:lnTo>
                  <a:pt x="521112" y="483869"/>
                </a:lnTo>
                <a:lnTo>
                  <a:pt x="554365" y="447039"/>
                </a:lnTo>
                <a:lnTo>
                  <a:pt x="572563" y="420369"/>
                </a:lnTo>
                <a:lnTo>
                  <a:pt x="572563" y="377189"/>
                </a:lnTo>
                <a:close/>
              </a:path>
              <a:path w="572770" h="972819">
                <a:moveTo>
                  <a:pt x="247713" y="0"/>
                </a:moveTo>
                <a:lnTo>
                  <a:pt x="233293" y="0"/>
                </a:lnTo>
                <a:lnTo>
                  <a:pt x="217598" y="3809"/>
                </a:lnTo>
                <a:lnTo>
                  <a:pt x="176061" y="22859"/>
                </a:lnTo>
                <a:lnTo>
                  <a:pt x="135048" y="49529"/>
                </a:lnTo>
                <a:lnTo>
                  <a:pt x="100512" y="76200"/>
                </a:lnTo>
                <a:lnTo>
                  <a:pt x="57951" y="111759"/>
                </a:lnTo>
                <a:lnTo>
                  <a:pt x="20470" y="152400"/>
                </a:lnTo>
                <a:lnTo>
                  <a:pt x="1656" y="191769"/>
                </a:lnTo>
                <a:lnTo>
                  <a:pt x="0" y="207009"/>
                </a:lnTo>
                <a:lnTo>
                  <a:pt x="3319" y="222249"/>
                </a:lnTo>
                <a:lnTo>
                  <a:pt x="12747" y="233679"/>
                </a:lnTo>
                <a:lnTo>
                  <a:pt x="22512" y="251459"/>
                </a:lnTo>
                <a:lnTo>
                  <a:pt x="36004" y="269239"/>
                </a:lnTo>
                <a:lnTo>
                  <a:pt x="50663" y="285749"/>
                </a:lnTo>
                <a:lnTo>
                  <a:pt x="63928" y="300989"/>
                </a:lnTo>
                <a:lnTo>
                  <a:pt x="73818" y="313689"/>
                </a:lnTo>
                <a:lnTo>
                  <a:pt x="82851" y="326389"/>
                </a:lnTo>
                <a:lnTo>
                  <a:pt x="91789" y="339089"/>
                </a:lnTo>
                <a:lnTo>
                  <a:pt x="101393" y="350519"/>
                </a:lnTo>
                <a:lnTo>
                  <a:pt x="103679" y="353059"/>
                </a:lnTo>
                <a:lnTo>
                  <a:pt x="105965" y="356869"/>
                </a:lnTo>
                <a:lnTo>
                  <a:pt x="110156" y="358139"/>
                </a:lnTo>
                <a:lnTo>
                  <a:pt x="114347" y="363219"/>
                </a:lnTo>
                <a:lnTo>
                  <a:pt x="118538" y="363219"/>
                </a:lnTo>
                <a:lnTo>
                  <a:pt x="121586" y="365759"/>
                </a:lnTo>
                <a:lnTo>
                  <a:pt x="135124" y="367029"/>
                </a:lnTo>
                <a:lnTo>
                  <a:pt x="148732" y="367029"/>
                </a:lnTo>
                <a:lnTo>
                  <a:pt x="176450" y="361949"/>
                </a:lnTo>
                <a:lnTo>
                  <a:pt x="199756" y="361949"/>
                </a:lnTo>
                <a:lnTo>
                  <a:pt x="194865" y="355599"/>
                </a:lnTo>
                <a:lnTo>
                  <a:pt x="223904" y="342899"/>
                </a:lnTo>
                <a:lnTo>
                  <a:pt x="233148" y="337819"/>
                </a:lnTo>
                <a:lnTo>
                  <a:pt x="143303" y="337819"/>
                </a:lnTo>
                <a:lnTo>
                  <a:pt x="135302" y="336549"/>
                </a:lnTo>
                <a:lnTo>
                  <a:pt x="128698" y="336549"/>
                </a:lnTo>
                <a:lnTo>
                  <a:pt x="125650" y="335279"/>
                </a:lnTo>
                <a:lnTo>
                  <a:pt x="121840" y="335279"/>
                </a:lnTo>
                <a:lnTo>
                  <a:pt x="111563" y="322579"/>
                </a:lnTo>
                <a:lnTo>
                  <a:pt x="101726" y="311149"/>
                </a:lnTo>
                <a:lnTo>
                  <a:pt x="92390" y="298449"/>
                </a:lnTo>
                <a:lnTo>
                  <a:pt x="83613" y="287019"/>
                </a:lnTo>
                <a:lnTo>
                  <a:pt x="76709" y="276859"/>
                </a:lnTo>
                <a:lnTo>
                  <a:pt x="63521" y="253999"/>
                </a:lnTo>
                <a:lnTo>
                  <a:pt x="56689" y="243839"/>
                </a:lnTo>
                <a:lnTo>
                  <a:pt x="75231" y="237489"/>
                </a:lnTo>
                <a:lnTo>
                  <a:pt x="103530" y="237489"/>
                </a:lnTo>
                <a:lnTo>
                  <a:pt x="93646" y="227329"/>
                </a:lnTo>
                <a:lnTo>
                  <a:pt x="101266" y="224789"/>
                </a:lnTo>
                <a:lnTo>
                  <a:pt x="108378" y="218439"/>
                </a:lnTo>
                <a:lnTo>
                  <a:pt x="113712" y="214629"/>
                </a:lnTo>
                <a:lnTo>
                  <a:pt x="123025" y="208279"/>
                </a:lnTo>
                <a:lnTo>
                  <a:pt x="56979" y="208279"/>
                </a:lnTo>
                <a:lnTo>
                  <a:pt x="49355" y="207009"/>
                </a:lnTo>
                <a:lnTo>
                  <a:pt x="42731" y="203199"/>
                </a:lnTo>
                <a:lnTo>
                  <a:pt x="37512" y="196849"/>
                </a:lnTo>
                <a:lnTo>
                  <a:pt x="38479" y="180339"/>
                </a:lnTo>
                <a:lnTo>
                  <a:pt x="66891" y="142239"/>
                </a:lnTo>
                <a:lnTo>
                  <a:pt x="110793" y="104139"/>
                </a:lnTo>
                <a:lnTo>
                  <a:pt x="143001" y="78739"/>
                </a:lnTo>
                <a:lnTo>
                  <a:pt x="177996" y="55879"/>
                </a:lnTo>
                <a:lnTo>
                  <a:pt x="217217" y="35559"/>
                </a:lnTo>
                <a:lnTo>
                  <a:pt x="218614" y="34289"/>
                </a:lnTo>
                <a:lnTo>
                  <a:pt x="220265" y="34289"/>
                </a:lnTo>
                <a:lnTo>
                  <a:pt x="222043" y="33019"/>
                </a:lnTo>
                <a:lnTo>
                  <a:pt x="230941" y="30479"/>
                </a:lnTo>
                <a:lnTo>
                  <a:pt x="299081" y="30479"/>
                </a:lnTo>
                <a:lnTo>
                  <a:pt x="287637" y="19050"/>
                </a:lnTo>
                <a:lnTo>
                  <a:pt x="271065" y="8889"/>
                </a:lnTo>
                <a:lnTo>
                  <a:pt x="260443" y="2539"/>
                </a:lnTo>
                <a:lnTo>
                  <a:pt x="247713" y="0"/>
                </a:lnTo>
                <a:close/>
              </a:path>
              <a:path w="572770" h="972819">
                <a:moveTo>
                  <a:pt x="103530" y="237489"/>
                </a:moveTo>
                <a:lnTo>
                  <a:pt x="75231" y="237489"/>
                </a:lnTo>
                <a:lnTo>
                  <a:pt x="81609" y="250189"/>
                </a:lnTo>
                <a:lnTo>
                  <a:pt x="91011" y="260349"/>
                </a:lnTo>
                <a:lnTo>
                  <a:pt x="101413" y="270509"/>
                </a:lnTo>
                <a:lnTo>
                  <a:pt x="110791" y="280669"/>
                </a:lnTo>
                <a:lnTo>
                  <a:pt x="120503" y="294639"/>
                </a:lnTo>
                <a:lnTo>
                  <a:pt x="130286" y="308609"/>
                </a:lnTo>
                <a:lnTo>
                  <a:pt x="140259" y="323849"/>
                </a:lnTo>
                <a:lnTo>
                  <a:pt x="150542" y="336549"/>
                </a:lnTo>
                <a:lnTo>
                  <a:pt x="143303" y="337819"/>
                </a:lnTo>
                <a:lnTo>
                  <a:pt x="233148" y="337819"/>
                </a:lnTo>
                <a:lnTo>
                  <a:pt x="244702" y="331469"/>
                </a:lnTo>
                <a:lnTo>
                  <a:pt x="170608" y="331469"/>
                </a:lnTo>
                <a:lnTo>
                  <a:pt x="161377" y="316229"/>
                </a:lnTo>
                <a:lnTo>
                  <a:pt x="149431" y="300989"/>
                </a:lnTo>
                <a:lnTo>
                  <a:pt x="136390" y="287019"/>
                </a:lnTo>
                <a:lnTo>
                  <a:pt x="123872" y="274319"/>
                </a:lnTo>
                <a:lnTo>
                  <a:pt x="118346" y="262889"/>
                </a:lnTo>
                <a:lnTo>
                  <a:pt x="111664" y="250189"/>
                </a:lnTo>
                <a:lnTo>
                  <a:pt x="103530" y="237489"/>
                </a:lnTo>
                <a:close/>
              </a:path>
              <a:path w="572770" h="972819">
                <a:moveTo>
                  <a:pt x="192452" y="280669"/>
                </a:moveTo>
                <a:lnTo>
                  <a:pt x="188388" y="280669"/>
                </a:lnTo>
                <a:lnTo>
                  <a:pt x="185340" y="281939"/>
                </a:lnTo>
                <a:lnTo>
                  <a:pt x="182927" y="284479"/>
                </a:lnTo>
                <a:lnTo>
                  <a:pt x="185594" y="287019"/>
                </a:lnTo>
                <a:lnTo>
                  <a:pt x="190025" y="293369"/>
                </a:lnTo>
                <a:lnTo>
                  <a:pt x="194087" y="299719"/>
                </a:lnTo>
                <a:lnTo>
                  <a:pt x="198221" y="306069"/>
                </a:lnTo>
                <a:lnTo>
                  <a:pt x="202866" y="313689"/>
                </a:lnTo>
                <a:lnTo>
                  <a:pt x="203247" y="314959"/>
                </a:lnTo>
                <a:lnTo>
                  <a:pt x="205279" y="316229"/>
                </a:lnTo>
                <a:lnTo>
                  <a:pt x="205660" y="317499"/>
                </a:lnTo>
                <a:lnTo>
                  <a:pt x="196558" y="321309"/>
                </a:lnTo>
                <a:lnTo>
                  <a:pt x="179210" y="328929"/>
                </a:lnTo>
                <a:lnTo>
                  <a:pt x="170608" y="331469"/>
                </a:lnTo>
                <a:lnTo>
                  <a:pt x="244702" y="331469"/>
                </a:lnTo>
                <a:lnTo>
                  <a:pt x="251634" y="327659"/>
                </a:lnTo>
                <a:lnTo>
                  <a:pt x="276411" y="311149"/>
                </a:lnTo>
                <a:lnTo>
                  <a:pt x="215947" y="311149"/>
                </a:lnTo>
                <a:lnTo>
                  <a:pt x="208708" y="303529"/>
                </a:lnTo>
                <a:lnTo>
                  <a:pt x="204668" y="298449"/>
                </a:lnTo>
                <a:lnTo>
                  <a:pt x="200485" y="292099"/>
                </a:lnTo>
                <a:lnTo>
                  <a:pt x="196349" y="287019"/>
                </a:lnTo>
                <a:lnTo>
                  <a:pt x="192452" y="280669"/>
                </a:lnTo>
                <a:close/>
              </a:path>
              <a:path w="572770" h="972819">
                <a:moveTo>
                  <a:pt x="231054" y="129539"/>
                </a:moveTo>
                <a:lnTo>
                  <a:pt x="219884" y="129539"/>
                </a:lnTo>
                <a:lnTo>
                  <a:pt x="234604" y="158750"/>
                </a:lnTo>
                <a:lnTo>
                  <a:pt x="254301" y="190499"/>
                </a:lnTo>
                <a:lnTo>
                  <a:pt x="277427" y="219709"/>
                </a:lnTo>
                <a:lnTo>
                  <a:pt x="302434" y="242569"/>
                </a:lnTo>
                <a:lnTo>
                  <a:pt x="295850" y="250189"/>
                </a:lnTo>
                <a:lnTo>
                  <a:pt x="288909" y="256539"/>
                </a:lnTo>
                <a:lnTo>
                  <a:pt x="281682" y="264159"/>
                </a:lnTo>
                <a:lnTo>
                  <a:pt x="274240" y="270509"/>
                </a:lnTo>
                <a:lnTo>
                  <a:pt x="262239" y="279399"/>
                </a:lnTo>
                <a:lnTo>
                  <a:pt x="248142" y="289559"/>
                </a:lnTo>
                <a:lnTo>
                  <a:pt x="232521" y="299719"/>
                </a:lnTo>
                <a:lnTo>
                  <a:pt x="215947" y="311149"/>
                </a:lnTo>
                <a:lnTo>
                  <a:pt x="276411" y="311149"/>
                </a:lnTo>
                <a:lnTo>
                  <a:pt x="296592" y="295909"/>
                </a:lnTo>
                <a:lnTo>
                  <a:pt x="315499" y="279399"/>
                </a:lnTo>
                <a:lnTo>
                  <a:pt x="334787" y="261619"/>
                </a:lnTo>
                <a:lnTo>
                  <a:pt x="352885" y="240029"/>
                </a:lnTo>
                <a:lnTo>
                  <a:pt x="356493" y="234949"/>
                </a:lnTo>
                <a:lnTo>
                  <a:pt x="312467" y="234949"/>
                </a:lnTo>
                <a:lnTo>
                  <a:pt x="307159" y="222249"/>
                </a:lnTo>
                <a:lnTo>
                  <a:pt x="283638" y="189229"/>
                </a:lnTo>
                <a:lnTo>
                  <a:pt x="255762" y="156209"/>
                </a:lnTo>
                <a:lnTo>
                  <a:pt x="241704" y="140969"/>
                </a:lnTo>
                <a:lnTo>
                  <a:pt x="231054" y="129539"/>
                </a:lnTo>
                <a:close/>
              </a:path>
              <a:path w="572770" h="972819">
                <a:moveTo>
                  <a:pt x="426445" y="218439"/>
                </a:moveTo>
                <a:lnTo>
                  <a:pt x="368220" y="218439"/>
                </a:lnTo>
                <a:lnTo>
                  <a:pt x="378721" y="231139"/>
                </a:lnTo>
                <a:lnTo>
                  <a:pt x="427656" y="256539"/>
                </a:lnTo>
                <a:lnTo>
                  <a:pt x="473586" y="264159"/>
                </a:lnTo>
                <a:lnTo>
                  <a:pt x="514397" y="267969"/>
                </a:lnTo>
                <a:lnTo>
                  <a:pt x="553493" y="278129"/>
                </a:lnTo>
                <a:lnTo>
                  <a:pt x="572563" y="292099"/>
                </a:lnTo>
                <a:lnTo>
                  <a:pt x="572563" y="243839"/>
                </a:lnTo>
                <a:lnTo>
                  <a:pt x="556722" y="234949"/>
                </a:lnTo>
                <a:lnTo>
                  <a:pt x="528367" y="228599"/>
                </a:lnTo>
                <a:lnTo>
                  <a:pt x="467026" y="228599"/>
                </a:lnTo>
                <a:lnTo>
                  <a:pt x="441834" y="223519"/>
                </a:lnTo>
                <a:lnTo>
                  <a:pt x="426445" y="218439"/>
                </a:lnTo>
                <a:close/>
              </a:path>
              <a:path w="572770" h="972819">
                <a:moveTo>
                  <a:pt x="149318" y="207009"/>
                </a:moveTo>
                <a:lnTo>
                  <a:pt x="124888" y="207009"/>
                </a:lnTo>
                <a:lnTo>
                  <a:pt x="131095" y="214629"/>
                </a:lnTo>
                <a:lnTo>
                  <a:pt x="143319" y="231139"/>
                </a:lnTo>
                <a:lnTo>
                  <a:pt x="149526" y="238759"/>
                </a:lnTo>
                <a:lnTo>
                  <a:pt x="155864" y="248919"/>
                </a:lnTo>
                <a:lnTo>
                  <a:pt x="162321" y="257809"/>
                </a:lnTo>
                <a:lnTo>
                  <a:pt x="169779" y="267969"/>
                </a:lnTo>
                <a:lnTo>
                  <a:pt x="179117" y="275589"/>
                </a:lnTo>
                <a:lnTo>
                  <a:pt x="181911" y="275589"/>
                </a:lnTo>
                <a:lnTo>
                  <a:pt x="183562" y="274319"/>
                </a:lnTo>
                <a:lnTo>
                  <a:pt x="184959" y="274319"/>
                </a:lnTo>
                <a:lnTo>
                  <a:pt x="184578" y="273049"/>
                </a:lnTo>
                <a:lnTo>
                  <a:pt x="182129" y="260349"/>
                </a:lnTo>
                <a:lnTo>
                  <a:pt x="176609" y="248919"/>
                </a:lnTo>
                <a:lnTo>
                  <a:pt x="169898" y="238759"/>
                </a:lnTo>
                <a:lnTo>
                  <a:pt x="163877" y="228599"/>
                </a:lnTo>
                <a:lnTo>
                  <a:pt x="157991" y="218439"/>
                </a:lnTo>
                <a:lnTo>
                  <a:pt x="149318" y="207009"/>
                </a:lnTo>
                <a:close/>
              </a:path>
              <a:path w="572770" h="972819">
                <a:moveTo>
                  <a:pt x="266409" y="104139"/>
                </a:moveTo>
                <a:lnTo>
                  <a:pt x="249983" y="104139"/>
                </a:lnTo>
                <a:lnTo>
                  <a:pt x="269109" y="130809"/>
                </a:lnTo>
                <a:lnTo>
                  <a:pt x="289067" y="157479"/>
                </a:lnTo>
                <a:lnTo>
                  <a:pt x="310026" y="184149"/>
                </a:lnTo>
                <a:lnTo>
                  <a:pt x="332152" y="209549"/>
                </a:lnTo>
                <a:lnTo>
                  <a:pt x="328076" y="217169"/>
                </a:lnTo>
                <a:lnTo>
                  <a:pt x="323643" y="223519"/>
                </a:lnTo>
                <a:lnTo>
                  <a:pt x="318543" y="228599"/>
                </a:lnTo>
                <a:lnTo>
                  <a:pt x="312467" y="234949"/>
                </a:lnTo>
                <a:lnTo>
                  <a:pt x="356493" y="234949"/>
                </a:lnTo>
                <a:lnTo>
                  <a:pt x="368220" y="218439"/>
                </a:lnTo>
                <a:lnTo>
                  <a:pt x="426445" y="218439"/>
                </a:lnTo>
                <a:lnTo>
                  <a:pt x="418750" y="215899"/>
                </a:lnTo>
                <a:lnTo>
                  <a:pt x="397071" y="204469"/>
                </a:lnTo>
                <a:lnTo>
                  <a:pt x="388680" y="199389"/>
                </a:lnTo>
                <a:lnTo>
                  <a:pt x="337994" y="199389"/>
                </a:lnTo>
                <a:lnTo>
                  <a:pt x="329295" y="186689"/>
                </a:lnTo>
                <a:lnTo>
                  <a:pt x="309991" y="163829"/>
                </a:lnTo>
                <a:lnTo>
                  <a:pt x="301291" y="153669"/>
                </a:lnTo>
                <a:lnTo>
                  <a:pt x="266409" y="104139"/>
                </a:lnTo>
                <a:close/>
              </a:path>
              <a:path w="572770" h="972819">
                <a:moveTo>
                  <a:pt x="513443" y="227329"/>
                </a:moveTo>
                <a:lnTo>
                  <a:pt x="498411" y="227329"/>
                </a:lnTo>
                <a:lnTo>
                  <a:pt x="483022" y="228599"/>
                </a:lnTo>
                <a:lnTo>
                  <a:pt x="528367" y="228599"/>
                </a:lnTo>
                <a:lnTo>
                  <a:pt x="513443" y="227329"/>
                </a:lnTo>
                <a:close/>
              </a:path>
              <a:path w="572770" h="972819">
                <a:moveTo>
                  <a:pt x="299081" y="30479"/>
                </a:moveTo>
                <a:lnTo>
                  <a:pt x="240077" y="30479"/>
                </a:lnTo>
                <a:lnTo>
                  <a:pt x="247689" y="33019"/>
                </a:lnTo>
                <a:lnTo>
                  <a:pt x="252015" y="40639"/>
                </a:lnTo>
                <a:lnTo>
                  <a:pt x="230887" y="78739"/>
                </a:lnTo>
                <a:lnTo>
                  <a:pt x="191801" y="114300"/>
                </a:lnTo>
                <a:lnTo>
                  <a:pt x="161655" y="139700"/>
                </a:lnTo>
                <a:lnTo>
                  <a:pt x="130651" y="163829"/>
                </a:lnTo>
                <a:lnTo>
                  <a:pt x="99361" y="186689"/>
                </a:lnTo>
                <a:lnTo>
                  <a:pt x="92505" y="191769"/>
                </a:lnTo>
                <a:lnTo>
                  <a:pt x="84137" y="196849"/>
                </a:lnTo>
                <a:lnTo>
                  <a:pt x="74840" y="201929"/>
                </a:lnTo>
                <a:lnTo>
                  <a:pt x="65198" y="205739"/>
                </a:lnTo>
                <a:lnTo>
                  <a:pt x="56979" y="208279"/>
                </a:lnTo>
                <a:lnTo>
                  <a:pt x="123025" y="208279"/>
                </a:lnTo>
                <a:lnTo>
                  <a:pt x="124888" y="207009"/>
                </a:lnTo>
                <a:lnTo>
                  <a:pt x="149318" y="207009"/>
                </a:lnTo>
                <a:lnTo>
                  <a:pt x="146411" y="203199"/>
                </a:lnTo>
                <a:lnTo>
                  <a:pt x="140382" y="195579"/>
                </a:lnTo>
                <a:lnTo>
                  <a:pt x="161162" y="180339"/>
                </a:lnTo>
                <a:lnTo>
                  <a:pt x="181371" y="163829"/>
                </a:lnTo>
                <a:lnTo>
                  <a:pt x="200961" y="146050"/>
                </a:lnTo>
                <a:lnTo>
                  <a:pt x="219884" y="129539"/>
                </a:lnTo>
                <a:lnTo>
                  <a:pt x="231054" y="129539"/>
                </a:lnTo>
                <a:lnTo>
                  <a:pt x="227504" y="125729"/>
                </a:lnTo>
                <a:lnTo>
                  <a:pt x="226361" y="125729"/>
                </a:lnTo>
                <a:lnTo>
                  <a:pt x="230933" y="120650"/>
                </a:lnTo>
                <a:lnTo>
                  <a:pt x="236013" y="116839"/>
                </a:lnTo>
                <a:lnTo>
                  <a:pt x="241855" y="111759"/>
                </a:lnTo>
                <a:lnTo>
                  <a:pt x="249983" y="104139"/>
                </a:lnTo>
                <a:lnTo>
                  <a:pt x="266409" y="104139"/>
                </a:lnTo>
                <a:lnTo>
                  <a:pt x="259254" y="93979"/>
                </a:lnTo>
                <a:lnTo>
                  <a:pt x="266136" y="86359"/>
                </a:lnTo>
                <a:lnTo>
                  <a:pt x="272589" y="77469"/>
                </a:lnTo>
                <a:lnTo>
                  <a:pt x="278185" y="68579"/>
                </a:lnTo>
                <a:lnTo>
                  <a:pt x="282495" y="59689"/>
                </a:lnTo>
                <a:lnTo>
                  <a:pt x="321927" y="59689"/>
                </a:lnTo>
                <a:lnTo>
                  <a:pt x="313731" y="48259"/>
                </a:lnTo>
                <a:lnTo>
                  <a:pt x="301625" y="33019"/>
                </a:lnTo>
                <a:lnTo>
                  <a:pt x="299081" y="30479"/>
                </a:lnTo>
                <a:close/>
              </a:path>
              <a:path w="572770" h="972819">
                <a:moveTo>
                  <a:pt x="321927" y="59689"/>
                </a:moveTo>
                <a:lnTo>
                  <a:pt x="282495" y="59689"/>
                </a:lnTo>
                <a:lnTo>
                  <a:pt x="289958" y="68579"/>
                </a:lnTo>
                <a:lnTo>
                  <a:pt x="297338" y="76200"/>
                </a:lnTo>
                <a:lnTo>
                  <a:pt x="304409" y="85089"/>
                </a:lnTo>
                <a:lnTo>
                  <a:pt x="310943" y="92709"/>
                </a:lnTo>
                <a:lnTo>
                  <a:pt x="322381" y="109219"/>
                </a:lnTo>
                <a:lnTo>
                  <a:pt x="333676" y="125729"/>
                </a:lnTo>
                <a:lnTo>
                  <a:pt x="345447" y="143509"/>
                </a:lnTo>
                <a:lnTo>
                  <a:pt x="358314" y="160019"/>
                </a:lnTo>
                <a:lnTo>
                  <a:pt x="353175" y="170179"/>
                </a:lnTo>
                <a:lnTo>
                  <a:pt x="342705" y="190499"/>
                </a:lnTo>
                <a:lnTo>
                  <a:pt x="337994" y="199389"/>
                </a:lnTo>
                <a:lnTo>
                  <a:pt x="388680" y="199389"/>
                </a:lnTo>
                <a:lnTo>
                  <a:pt x="376094" y="191769"/>
                </a:lnTo>
                <a:lnTo>
                  <a:pt x="378194" y="184149"/>
                </a:lnTo>
                <a:lnTo>
                  <a:pt x="379555" y="176529"/>
                </a:lnTo>
                <a:lnTo>
                  <a:pt x="379916" y="168909"/>
                </a:lnTo>
                <a:lnTo>
                  <a:pt x="379015" y="161289"/>
                </a:lnTo>
                <a:lnTo>
                  <a:pt x="379777" y="160019"/>
                </a:lnTo>
                <a:lnTo>
                  <a:pt x="379777" y="156209"/>
                </a:lnTo>
                <a:lnTo>
                  <a:pt x="381301" y="152400"/>
                </a:lnTo>
                <a:lnTo>
                  <a:pt x="370879" y="128269"/>
                </a:lnTo>
                <a:lnTo>
                  <a:pt x="356600" y="106679"/>
                </a:lnTo>
                <a:lnTo>
                  <a:pt x="340510" y="85089"/>
                </a:lnTo>
                <a:lnTo>
                  <a:pt x="324659" y="63500"/>
                </a:lnTo>
                <a:lnTo>
                  <a:pt x="321927" y="59689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9961" y="1641093"/>
            <a:ext cx="7036434" cy="316612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420"/>
              </a:spcBef>
              <a:buFont typeface="Symbol"/>
              <a:buChar char=""/>
              <a:tabLst>
                <a:tab pos="299720" algn="l"/>
              </a:tabLst>
            </a:pPr>
            <a:r>
              <a:rPr sz="1800" b="1" spc="-5" dirty="0">
                <a:solidFill>
                  <a:srgbClr val="091533"/>
                </a:solidFill>
                <a:latin typeface="Times New Roman"/>
                <a:cs typeface="Times New Roman"/>
              </a:rPr>
              <a:t>2005-2010-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FMC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"Medigos"</a:t>
            </a:r>
            <a:r>
              <a:rPr sz="1800" spc="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therapist,</a:t>
            </a:r>
            <a:r>
              <a:rPr sz="1800" spc="-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family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doctor</a:t>
            </a:r>
            <a:endParaRPr sz="1800" dirty="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spcBef>
                <a:spcPts val="325"/>
              </a:spcBef>
              <a:buFont typeface="Symbol"/>
              <a:buChar char=""/>
              <a:tabLst>
                <a:tab pos="299720" algn="l"/>
              </a:tabLst>
            </a:pPr>
            <a:r>
              <a:rPr sz="1800" b="1" dirty="0">
                <a:solidFill>
                  <a:srgbClr val="091533"/>
                </a:solidFill>
                <a:latin typeface="Times New Roman"/>
                <a:cs typeface="Times New Roman"/>
              </a:rPr>
              <a:t>2010</a:t>
            </a:r>
            <a:r>
              <a:rPr sz="1800" b="1" spc="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91533"/>
                </a:solidFill>
                <a:latin typeface="Times New Roman"/>
                <a:cs typeface="Times New Roman"/>
              </a:rPr>
              <a:t>-</a:t>
            </a:r>
            <a:r>
              <a:rPr sz="1800" b="1" spc="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91533"/>
                </a:solidFill>
                <a:latin typeface="Times New Roman"/>
                <a:cs typeface="Times New Roman"/>
              </a:rPr>
              <a:t>201</a:t>
            </a:r>
            <a:r>
              <a:rPr lang="en-US" sz="1800" b="1" dirty="0">
                <a:solidFill>
                  <a:srgbClr val="091533"/>
                </a:solidFill>
                <a:latin typeface="Times New Roman"/>
                <a:cs typeface="Times New Roman"/>
              </a:rPr>
              <a:t>5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-</a:t>
            </a:r>
            <a:r>
              <a:rPr sz="1800" spc="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91533"/>
                </a:solidFill>
                <a:latin typeface="Times New Roman"/>
                <a:cs typeface="Times New Roman"/>
              </a:rPr>
              <a:t>FMC</a:t>
            </a:r>
            <a:r>
              <a:rPr sz="1800" spc="1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No-1,</a:t>
            </a:r>
            <a:r>
              <a:rPr sz="1800" spc="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FTSM</a:t>
            </a:r>
            <a:r>
              <a:rPr sz="1800" spc="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No.-3</a:t>
            </a:r>
            <a:r>
              <a:rPr sz="1800" spc="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therapist,</a:t>
            </a:r>
            <a:r>
              <a:rPr sz="1800" spc="3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family</a:t>
            </a:r>
            <a:r>
              <a:rPr sz="1800" spc="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doctor,</a:t>
            </a:r>
            <a:r>
              <a:rPr sz="1800" spc="3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specialist</a:t>
            </a:r>
            <a:endParaRPr sz="1800" dirty="0">
              <a:latin typeface="Times New Roman"/>
              <a:cs typeface="Times New Roman"/>
            </a:endParaRPr>
          </a:p>
          <a:p>
            <a:pPr marL="299085" algn="just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HIV</a:t>
            </a:r>
            <a:r>
              <a:rPr sz="1800" spc="-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patients.</a:t>
            </a:r>
            <a:endParaRPr sz="1800" dirty="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14999"/>
              </a:lnSpc>
              <a:buFont typeface="Symbol"/>
              <a:buChar char=""/>
              <a:tabLst>
                <a:tab pos="299720" algn="l"/>
              </a:tabLst>
            </a:pPr>
            <a:r>
              <a:rPr sz="1800" b="1" dirty="0">
                <a:solidFill>
                  <a:srgbClr val="091533"/>
                </a:solidFill>
                <a:latin typeface="Times New Roman"/>
                <a:cs typeface="Times New Roman"/>
              </a:rPr>
              <a:t>201</a:t>
            </a:r>
            <a:r>
              <a:rPr lang="en-US" b="1" dirty="0">
                <a:solidFill>
                  <a:srgbClr val="091533"/>
                </a:solidFill>
                <a:latin typeface="Times New Roman"/>
                <a:cs typeface="Times New Roman"/>
              </a:rPr>
              <a:t>6</a:t>
            </a:r>
            <a:r>
              <a:rPr sz="1800" b="1" dirty="0">
                <a:solidFill>
                  <a:srgbClr val="091533"/>
                </a:solidFill>
                <a:latin typeface="Times New Roman"/>
                <a:cs typeface="Times New Roman"/>
              </a:rPr>
              <a:t> -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Lecturer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at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Osh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State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University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International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Medical 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Faculty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of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Department""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Subjects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"Social</a:t>
            </a:r>
            <a:r>
              <a:rPr sz="1800" spc="44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medicine",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"Microbiology",</a:t>
            </a:r>
            <a:r>
              <a:rPr sz="1800" spc="-2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"Public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health». Curator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at</a:t>
            </a:r>
            <a:r>
              <a:rPr sz="1800" spc="-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department.</a:t>
            </a:r>
            <a:endParaRPr sz="1800" dirty="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14999"/>
              </a:lnSpc>
              <a:spcBef>
                <a:spcPts val="5"/>
              </a:spcBef>
              <a:buFont typeface="Symbol"/>
              <a:buChar char=""/>
              <a:tabLst>
                <a:tab pos="299720" algn="l"/>
              </a:tabLst>
            </a:pPr>
            <a:r>
              <a:rPr sz="1800" b="1" dirty="0">
                <a:solidFill>
                  <a:srgbClr val="091533"/>
                </a:solidFill>
                <a:latin typeface="Times New Roman"/>
                <a:cs typeface="Times New Roman"/>
              </a:rPr>
              <a:t>2019</a:t>
            </a:r>
            <a:r>
              <a:rPr sz="1800" b="1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91533"/>
                </a:solidFill>
                <a:latin typeface="Times New Roman"/>
                <a:cs typeface="Times New Roman"/>
              </a:rPr>
              <a:t>–</a:t>
            </a:r>
            <a:r>
              <a:rPr sz="1800" b="1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assistant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of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department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of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Сlinical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disciplines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 2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in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the </a:t>
            </a:r>
            <a:r>
              <a:rPr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International</a:t>
            </a:r>
            <a:r>
              <a:rPr sz="1800" spc="-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Medical</a:t>
            </a:r>
            <a:r>
              <a:rPr sz="1800" spc="-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91533"/>
                </a:solidFill>
                <a:latin typeface="Times New Roman"/>
                <a:cs typeface="Times New Roman"/>
              </a:rPr>
              <a:t>Faculty of</a:t>
            </a:r>
            <a:r>
              <a:rPr sz="1800" spc="-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>
                <a:solidFill>
                  <a:srgbClr val="091533"/>
                </a:solidFill>
                <a:latin typeface="Times New Roman"/>
                <a:cs typeface="Times New Roman"/>
              </a:rPr>
              <a:t>OshSU</a:t>
            </a:r>
            <a:r>
              <a:rPr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.</a:t>
            </a:r>
            <a:endParaRPr lang="en-US" sz="1800" spc="-5" dirty="0">
              <a:solidFill>
                <a:srgbClr val="091533"/>
              </a:solidFill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14999"/>
              </a:lnSpc>
              <a:spcBef>
                <a:spcPts val="5"/>
              </a:spcBef>
              <a:buFont typeface="Symbol"/>
              <a:buChar char=""/>
              <a:tabLst>
                <a:tab pos="299720" algn="l"/>
              </a:tabLst>
            </a:pPr>
            <a:r>
              <a:rPr lang="en-US" sz="1800" b="1" dirty="0">
                <a:solidFill>
                  <a:srgbClr val="091533"/>
                </a:solidFill>
                <a:latin typeface="Times New Roman"/>
                <a:cs typeface="Times New Roman"/>
              </a:rPr>
              <a:t>From 2021 </a:t>
            </a:r>
            <a:r>
              <a:rPr lang="en-US" sz="1800" dirty="0">
                <a:solidFill>
                  <a:srgbClr val="091533"/>
                </a:solidFill>
                <a:latin typeface="Times New Roman"/>
                <a:cs typeface="Times New Roman"/>
              </a:rPr>
              <a:t>of</a:t>
            </a:r>
            <a:r>
              <a:rPr lang="en-US"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091533"/>
                </a:solidFill>
                <a:latin typeface="Times New Roman"/>
                <a:cs typeface="Times New Roman"/>
              </a:rPr>
              <a:t>the</a:t>
            </a:r>
            <a:r>
              <a:rPr lang="en-US"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department</a:t>
            </a:r>
            <a:r>
              <a:rPr lang="en-US" sz="1800" dirty="0">
                <a:solidFill>
                  <a:srgbClr val="091533"/>
                </a:solidFill>
                <a:latin typeface="Times New Roman"/>
                <a:cs typeface="Times New Roman"/>
              </a:rPr>
              <a:t> of</a:t>
            </a:r>
            <a:r>
              <a:rPr lang="en-US"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solidFill>
                  <a:srgbClr val="091533"/>
                </a:solidFill>
                <a:latin typeface="Times New Roman"/>
                <a:cs typeface="Times New Roman"/>
              </a:rPr>
              <a:t>Сlinical</a:t>
            </a:r>
            <a:r>
              <a:rPr lang="en-US" sz="180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disciplines</a:t>
            </a:r>
            <a:r>
              <a:rPr lang="en-US" sz="1800" dirty="0">
                <a:solidFill>
                  <a:srgbClr val="091533"/>
                </a:solidFill>
                <a:latin typeface="Times New Roman"/>
                <a:cs typeface="Times New Roman"/>
              </a:rPr>
              <a:t> 3</a:t>
            </a:r>
            <a:r>
              <a:rPr lang="en-US"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091533"/>
                </a:solidFill>
                <a:latin typeface="Times New Roman"/>
                <a:cs typeface="Times New Roman"/>
              </a:rPr>
              <a:t>in</a:t>
            </a:r>
            <a:r>
              <a:rPr lang="en-US"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091533"/>
                </a:solidFill>
                <a:latin typeface="Times New Roman"/>
                <a:cs typeface="Times New Roman"/>
              </a:rPr>
              <a:t>the </a:t>
            </a:r>
            <a:r>
              <a:rPr lang="en-US" sz="1800" spc="5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091533"/>
                </a:solidFill>
                <a:latin typeface="Times New Roman"/>
                <a:cs typeface="Times New Roman"/>
              </a:rPr>
              <a:t>International</a:t>
            </a:r>
            <a:r>
              <a:rPr lang="en-US" sz="1800" spc="-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091533"/>
                </a:solidFill>
                <a:latin typeface="Times New Roman"/>
                <a:cs typeface="Times New Roman"/>
              </a:rPr>
              <a:t>Medical</a:t>
            </a:r>
            <a:r>
              <a:rPr lang="en-US" sz="1800" spc="-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091533"/>
                </a:solidFill>
                <a:latin typeface="Times New Roman"/>
                <a:cs typeface="Times New Roman"/>
              </a:rPr>
              <a:t>Faculty of</a:t>
            </a:r>
            <a:r>
              <a:rPr lang="en-US" sz="1800" spc="-1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solidFill>
                  <a:srgbClr val="091533"/>
                </a:solidFill>
                <a:latin typeface="Times New Roman"/>
                <a:cs typeface="Times New Roman"/>
              </a:rPr>
              <a:t>OshSU</a:t>
            </a:r>
            <a:r>
              <a:rPr lang="en-US" sz="1800" spc="-5" dirty="0">
                <a:solidFill>
                  <a:srgbClr val="091533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15"/>
              </a:spcBef>
            </a:pPr>
            <a:r>
              <a:rPr spc="-1265" dirty="0"/>
              <a:t>W</a:t>
            </a:r>
            <a:r>
              <a:rPr spc="-635" dirty="0"/>
              <a:t>o</a:t>
            </a:r>
            <a:r>
              <a:rPr spc="-430" dirty="0"/>
              <a:t>r</a:t>
            </a:r>
            <a:r>
              <a:rPr spc="-685" dirty="0"/>
              <a:t>k</a:t>
            </a:r>
            <a:r>
              <a:rPr spc="-250" dirty="0"/>
              <a:t> </a:t>
            </a:r>
            <a:r>
              <a:rPr spc="-570" dirty="0"/>
              <a:t>e</a:t>
            </a:r>
            <a:r>
              <a:rPr spc="-1019" dirty="0"/>
              <a:t>x</a:t>
            </a:r>
            <a:r>
              <a:rPr spc="-770" dirty="0"/>
              <a:t>p</a:t>
            </a:r>
            <a:r>
              <a:rPr spc="-580" dirty="0"/>
              <a:t>e</a:t>
            </a:r>
            <a:r>
              <a:rPr spc="-455" dirty="0"/>
              <a:t>ri</a:t>
            </a:r>
            <a:r>
              <a:rPr spc="-805" dirty="0"/>
              <a:t>e</a:t>
            </a:r>
            <a:r>
              <a:rPr spc="-735" dirty="0"/>
              <a:t>n</a:t>
            </a:r>
            <a:r>
              <a:rPr spc="-540" dirty="0"/>
              <a:t>c</a:t>
            </a:r>
            <a:r>
              <a:rPr spc="-550" dirty="0"/>
              <a:t>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275" y="46989"/>
            <a:ext cx="3801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Working</a:t>
            </a:r>
            <a:r>
              <a:rPr sz="3200" u="heavy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3200" u="heavy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students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9667" y="0"/>
            <a:ext cx="302895" cy="264160"/>
          </a:xfrm>
          <a:custGeom>
            <a:avLst/>
            <a:gdLst/>
            <a:ahLst/>
            <a:cxnLst/>
            <a:rect l="l" t="t" r="r" b="b"/>
            <a:pathLst>
              <a:path w="302895" h="264160">
                <a:moveTo>
                  <a:pt x="33919" y="0"/>
                </a:moveTo>
                <a:lnTo>
                  <a:pt x="0" y="0"/>
                </a:lnTo>
                <a:lnTo>
                  <a:pt x="2419" y="6826"/>
                </a:lnTo>
                <a:lnTo>
                  <a:pt x="6646" y="23479"/>
                </a:lnTo>
                <a:lnTo>
                  <a:pt x="12861" y="46702"/>
                </a:lnTo>
                <a:lnTo>
                  <a:pt x="14992" y="53546"/>
                </a:lnTo>
                <a:lnTo>
                  <a:pt x="17600" y="59842"/>
                </a:lnTo>
                <a:lnTo>
                  <a:pt x="20898" y="65150"/>
                </a:lnTo>
                <a:lnTo>
                  <a:pt x="26593" y="75049"/>
                </a:lnTo>
                <a:lnTo>
                  <a:pt x="30835" y="85185"/>
                </a:lnTo>
                <a:lnTo>
                  <a:pt x="34078" y="95369"/>
                </a:lnTo>
                <a:lnTo>
                  <a:pt x="36773" y="105410"/>
                </a:lnTo>
                <a:lnTo>
                  <a:pt x="40438" y="120941"/>
                </a:lnTo>
                <a:lnTo>
                  <a:pt x="44472" y="136604"/>
                </a:lnTo>
                <a:lnTo>
                  <a:pt x="50149" y="151433"/>
                </a:lnTo>
                <a:lnTo>
                  <a:pt x="58744" y="164464"/>
                </a:lnTo>
                <a:lnTo>
                  <a:pt x="60395" y="167259"/>
                </a:lnTo>
                <a:lnTo>
                  <a:pt x="61284" y="170307"/>
                </a:lnTo>
                <a:lnTo>
                  <a:pt x="61792" y="172338"/>
                </a:lnTo>
                <a:lnTo>
                  <a:pt x="64951" y="184229"/>
                </a:lnTo>
                <a:lnTo>
                  <a:pt x="70682" y="195072"/>
                </a:lnTo>
                <a:lnTo>
                  <a:pt x="78222" y="205057"/>
                </a:lnTo>
                <a:lnTo>
                  <a:pt x="86811" y="214375"/>
                </a:lnTo>
                <a:lnTo>
                  <a:pt x="93738" y="222744"/>
                </a:lnTo>
                <a:lnTo>
                  <a:pt x="100511" y="230552"/>
                </a:lnTo>
                <a:lnTo>
                  <a:pt x="107545" y="237861"/>
                </a:lnTo>
                <a:lnTo>
                  <a:pt x="115259" y="244728"/>
                </a:lnTo>
                <a:lnTo>
                  <a:pt x="119958" y="250062"/>
                </a:lnTo>
                <a:lnTo>
                  <a:pt x="126816" y="255777"/>
                </a:lnTo>
                <a:lnTo>
                  <a:pt x="134436" y="256032"/>
                </a:lnTo>
                <a:lnTo>
                  <a:pt x="148471" y="259385"/>
                </a:lnTo>
                <a:lnTo>
                  <a:pt x="162709" y="262000"/>
                </a:lnTo>
                <a:lnTo>
                  <a:pt x="177066" y="263568"/>
                </a:lnTo>
                <a:lnTo>
                  <a:pt x="191459" y="263778"/>
                </a:lnTo>
                <a:lnTo>
                  <a:pt x="207347" y="262483"/>
                </a:lnTo>
                <a:lnTo>
                  <a:pt x="222653" y="259032"/>
                </a:lnTo>
                <a:lnTo>
                  <a:pt x="237411" y="253509"/>
                </a:lnTo>
                <a:lnTo>
                  <a:pt x="251657" y="245999"/>
                </a:lnTo>
                <a:lnTo>
                  <a:pt x="264030" y="234918"/>
                </a:lnTo>
                <a:lnTo>
                  <a:pt x="193014" y="234918"/>
                </a:lnTo>
                <a:lnTo>
                  <a:pt x="181422" y="233644"/>
                </a:lnTo>
                <a:lnTo>
                  <a:pt x="143484" y="227171"/>
                </a:lnTo>
                <a:lnTo>
                  <a:pt x="112286" y="198753"/>
                </a:lnTo>
                <a:lnTo>
                  <a:pt x="89605" y="158623"/>
                </a:lnTo>
                <a:lnTo>
                  <a:pt x="79785" y="138350"/>
                </a:lnTo>
                <a:lnTo>
                  <a:pt x="72682" y="117236"/>
                </a:lnTo>
                <a:lnTo>
                  <a:pt x="66959" y="95954"/>
                </a:lnTo>
                <a:lnTo>
                  <a:pt x="61250" y="75049"/>
                </a:lnTo>
                <a:lnTo>
                  <a:pt x="60268" y="71120"/>
                </a:lnTo>
                <a:lnTo>
                  <a:pt x="57982" y="66294"/>
                </a:lnTo>
                <a:lnTo>
                  <a:pt x="55823" y="62611"/>
                </a:lnTo>
                <a:lnTo>
                  <a:pt x="46296" y="47869"/>
                </a:lnTo>
                <a:lnTo>
                  <a:pt x="40281" y="31924"/>
                </a:lnTo>
                <a:lnTo>
                  <a:pt x="36481" y="15194"/>
                </a:lnTo>
                <a:lnTo>
                  <a:pt x="33919" y="0"/>
                </a:lnTo>
                <a:close/>
              </a:path>
              <a:path w="302895" h="264160">
                <a:moveTo>
                  <a:pt x="281483" y="0"/>
                </a:moveTo>
                <a:lnTo>
                  <a:pt x="256681" y="0"/>
                </a:lnTo>
                <a:lnTo>
                  <a:pt x="270707" y="54101"/>
                </a:lnTo>
                <a:lnTo>
                  <a:pt x="274792" y="75184"/>
                </a:lnTo>
                <a:lnTo>
                  <a:pt x="276389" y="95369"/>
                </a:lnTo>
                <a:lnTo>
                  <a:pt x="276493" y="120941"/>
                </a:lnTo>
                <a:lnTo>
                  <a:pt x="276168" y="136905"/>
                </a:lnTo>
                <a:lnTo>
                  <a:pt x="263505" y="184483"/>
                </a:lnTo>
                <a:lnTo>
                  <a:pt x="240100" y="219281"/>
                </a:lnTo>
                <a:lnTo>
                  <a:pt x="204845" y="234715"/>
                </a:lnTo>
                <a:lnTo>
                  <a:pt x="193014" y="234918"/>
                </a:lnTo>
                <a:lnTo>
                  <a:pt x="264030" y="234918"/>
                </a:lnTo>
                <a:lnTo>
                  <a:pt x="269762" y="229784"/>
                </a:lnTo>
                <a:lnTo>
                  <a:pt x="281724" y="210200"/>
                </a:lnTo>
                <a:lnTo>
                  <a:pt x="290876" y="189116"/>
                </a:lnTo>
                <a:lnTo>
                  <a:pt x="300552" y="168401"/>
                </a:lnTo>
                <a:lnTo>
                  <a:pt x="300298" y="167386"/>
                </a:lnTo>
                <a:lnTo>
                  <a:pt x="300552" y="164084"/>
                </a:lnTo>
                <a:lnTo>
                  <a:pt x="300298" y="163067"/>
                </a:lnTo>
                <a:lnTo>
                  <a:pt x="301028" y="154765"/>
                </a:lnTo>
                <a:lnTo>
                  <a:pt x="301726" y="138350"/>
                </a:lnTo>
                <a:lnTo>
                  <a:pt x="302457" y="130048"/>
                </a:lnTo>
                <a:lnTo>
                  <a:pt x="302786" y="111355"/>
                </a:lnTo>
                <a:lnTo>
                  <a:pt x="302044" y="92805"/>
                </a:lnTo>
                <a:lnTo>
                  <a:pt x="299921" y="74398"/>
                </a:lnTo>
                <a:lnTo>
                  <a:pt x="296107" y="56134"/>
                </a:lnTo>
                <a:lnTo>
                  <a:pt x="281483" y="0"/>
                </a:lnTo>
                <a:close/>
              </a:path>
              <a:path w="302895" h="264160">
                <a:moveTo>
                  <a:pt x="76005" y="0"/>
                </a:moveTo>
                <a:lnTo>
                  <a:pt x="42765" y="0"/>
                </a:lnTo>
                <a:lnTo>
                  <a:pt x="43123" y="1142"/>
                </a:lnTo>
                <a:lnTo>
                  <a:pt x="72376" y="32646"/>
                </a:lnTo>
                <a:lnTo>
                  <a:pt x="89351" y="41910"/>
                </a:lnTo>
                <a:lnTo>
                  <a:pt x="95701" y="41401"/>
                </a:lnTo>
                <a:lnTo>
                  <a:pt x="100781" y="40132"/>
                </a:lnTo>
                <a:lnTo>
                  <a:pt x="186760" y="17652"/>
                </a:lnTo>
                <a:lnTo>
                  <a:pt x="196499" y="13773"/>
                </a:lnTo>
                <a:lnTo>
                  <a:pt x="201595" y="10183"/>
                </a:lnTo>
                <a:lnTo>
                  <a:pt x="100261" y="10183"/>
                </a:lnTo>
                <a:lnTo>
                  <a:pt x="87763" y="7715"/>
                </a:lnTo>
                <a:lnTo>
                  <a:pt x="77075" y="1293"/>
                </a:lnTo>
                <a:lnTo>
                  <a:pt x="76005" y="0"/>
                </a:lnTo>
                <a:close/>
              </a:path>
              <a:path w="302895" h="264160">
                <a:moveTo>
                  <a:pt x="212300" y="0"/>
                </a:moveTo>
                <a:lnTo>
                  <a:pt x="146808" y="0"/>
                </a:lnTo>
                <a:lnTo>
                  <a:pt x="114116" y="8509"/>
                </a:lnTo>
                <a:lnTo>
                  <a:pt x="100261" y="10183"/>
                </a:lnTo>
                <a:lnTo>
                  <a:pt x="201595" y="10183"/>
                </a:lnTo>
                <a:lnTo>
                  <a:pt x="204762" y="7953"/>
                </a:lnTo>
                <a:lnTo>
                  <a:pt x="211834" y="633"/>
                </a:lnTo>
                <a:lnTo>
                  <a:pt x="212300" y="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70315" y="256540"/>
            <a:ext cx="273685" cy="1257935"/>
            <a:chOff x="8870315" y="256540"/>
            <a:chExt cx="273685" cy="1257935"/>
          </a:xfrm>
        </p:grpSpPr>
        <p:sp>
          <p:nvSpPr>
            <p:cNvPr id="4" name="object 4"/>
            <p:cNvSpPr/>
            <p:nvPr/>
          </p:nvSpPr>
          <p:spPr>
            <a:xfrm>
              <a:off x="8870315" y="256539"/>
              <a:ext cx="273685" cy="1257935"/>
            </a:xfrm>
            <a:custGeom>
              <a:avLst/>
              <a:gdLst/>
              <a:ahLst/>
              <a:cxnLst/>
              <a:rect l="l" t="t" r="r" b="b"/>
              <a:pathLst>
                <a:path w="273684" h="1257935">
                  <a:moveTo>
                    <a:pt x="273685" y="1219796"/>
                  </a:moveTo>
                  <a:lnTo>
                    <a:pt x="267335" y="1224280"/>
                  </a:lnTo>
                  <a:lnTo>
                    <a:pt x="261886" y="1229156"/>
                  </a:lnTo>
                  <a:lnTo>
                    <a:pt x="259588" y="1235379"/>
                  </a:lnTo>
                  <a:lnTo>
                    <a:pt x="260324" y="1242060"/>
                  </a:lnTo>
                  <a:lnTo>
                    <a:pt x="264033" y="1248283"/>
                  </a:lnTo>
                  <a:lnTo>
                    <a:pt x="268224" y="1254760"/>
                  </a:lnTo>
                  <a:lnTo>
                    <a:pt x="273685" y="1257490"/>
                  </a:lnTo>
                  <a:lnTo>
                    <a:pt x="273685" y="1219796"/>
                  </a:lnTo>
                  <a:close/>
                </a:path>
                <a:path w="273684" h="1257935">
                  <a:moveTo>
                    <a:pt x="273685" y="730707"/>
                  </a:moveTo>
                  <a:lnTo>
                    <a:pt x="273304" y="730758"/>
                  </a:lnTo>
                  <a:lnTo>
                    <a:pt x="268351" y="732282"/>
                  </a:lnTo>
                  <a:lnTo>
                    <a:pt x="265176" y="736600"/>
                  </a:lnTo>
                  <a:lnTo>
                    <a:pt x="260604" y="739140"/>
                  </a:lnTo>
                  <a:lnTo>
                    <a:pt x="260223" y="741426"/>
                  </a:lnTo>
                  <a:lnTo>
                    <a:pt x="258826" y="747395"/>
                  </a:lnTo>
                  <a:lnTo>
                    <a:pt x="264033" y="750189"/>
                  </a:lnTo>
                  <a:lnTo>
                    <a:pt x="269113" y="751840"/>
                  </a:lnTo>
                  <a:lnTo>
                    <a:pt x="273685" y="752538"/>
                  </a:lnTo>
                  <a:lnTo>
                    <a:pt x="273685" y="730707"/>
                  </a:lnTo>
                  <a:close/>
                </a:path>
                <a:path w="273684" h="1257935">
                  <a:moveTo>
                    <a:pt x="273685" y="410845"/>
                  </a:moveTo>
                  <a:lnTo>
                    <a:pt x="273519" y="410591"/>
                  </a:lnTo>
                  <a:lnTo>
                    <a:pt x="266636" y="401345"/>
                  </a:lnTo>
                  <a:lnTo>
                    <a:pt x="254127" y="385699"/>
                  </a:lnTo>
                  <a:lnTo>
                    <a:pt x="252247" y="384937"/>
                  </a:lnTo>
                  <a:lnTo>
                    <a:pt x="248500" y="383413"/>
                  </a:lnTo>
                  <a:lnTo>
                    <a:pt x="246634" y="382651"/>
                  </a:lnTo>
                  <a:lnTo>
                    <a:pt x="236982" y="383413"/>
                  </a:lnTo>
                  <a:lnTo>
                    <a:pt x="232410" y="382651"/>
                  </a:lnTo>
                  <a:lnTo>
                    <a:pt x="227457" y="384302"/>
                  </a:lnTo>
                  <a:lnTo>
                    <a:pt x="222123" y="384937"/>
                  </a:lnTo>
                  <a:lnTo>
                    <a:pt x="219824" y="378231"/>
                  </a:lnTo>
                  <a:lnTo>
                    <a:pt x="215074" y="365887"/>
                  </a:lnTo>
                  <a:lnTo>
                    <a:pt x="212852" y="359410"/>
                  </a:lnTo>
                  <a:lnTo>
                    <a:pt x="207860" y="343877"/>
                  </a:lnTo>
                  <a:lnTo>
                    <a:pt x="204216" y="332486"/>
                  </a:lnTo>
                  <a:lnTo>
                    <a:pt x="201180" y="325882"/>
                  </a:lnTo>
                  <a:lnTo>
                    <a:pt x="200660" y="324739"/>
                  </a:lnTo>
                  <a:lnTo>
                    <a:pt x="194564" y="319024"/>
                  </a:lnTo>
                  <a:lnTo>
                    <a:pt x="192659" y="319074"/>
                  </a:lnTo>
                  <a:lnTo>
                    <a:pt x="192659" y="388874"/>
                  </a:lnTo>
                  <a:lnTo>
                    <a:pt x="171335" y="395706"/>
                  </a:lnTo>
                  <a:lnTo>
                    <a:pt x="150723" y="402869"/>
                  </a:lnTo>
                  <a:lnTo>
                    <a:pt x="130086" y="408609"/>
                  </a:lnTo>
                  <a:lnTo>
                    <a:pt x="108712" y="411226"/>
                  </a:lnTo>
                  <a:lnTo>
                    <a:pt x="95377" y="399034"/>
                  </a:lnTo>
                  <a:lnTo>
                    <a:pt x="88074" y="389610"/>
                  </a:lnTo>
                  <a:lnTo>
                    <a:pt x="84378" y="378625"/>
                  </a:lnTo>
                  <a:lnTo>
                    <a:pt x="81915" y="361696"/>
                  </a:lnTo>
                  <a:lnTo>
                    <a:pt x="88341" y="357632"/>
                  </a:lnTo>
                  <a:lnTo>
                    <a:pt x="95402" y="354495"/>
                  </a:lnTo>
                  <a:lnTo>
                    <a:pt x="102692" y="352742"/>
                  </a:lnTo>
                  <a:lnTo>
                    <a:pt x="109855" y="352806"/>
                  </a:lnTo>
                  <a:lnTo>
                    <a:pt x="120167" y="353225"/>
                  </a:lnTo>
                  <a:lnTo>
                    <a:pt x="123812" y="352742"/>
                  </a:lnTo>
                  <a:lnTo>
                    <a:pt x="130454" y="351840"/>
                  </a:lnTo>
                  <a:lnTo>
                    <a:pt x="140601" y="349288"/>
                  </a:lnTo>
                  <a:lnTo>
                    <a:pt x="150495" y="346202"/>
                  </a:lnTo>
                  <a:lnTo>
                    <a:pt x="157822" y="344398"/>
                  </a:lnTo>
                  <a:lnTo>
                    <a:pt x="190373" y="378231"/>
                  </a:lnTo>
                  <a:lnTo>
                    <a:pt x="192659" y="388874"/>
                  </a:lnTo>
                  <a:lnTo>
                    <a:pt x="192659" y="319074"/>
                  </a:lnTo>
                  <a:lnTo>
                    <a:pt x="171361" y="319493"/>
                  </a:lnTo>
                  <a:lnTo>
                    <a:pt x="159258" y="320586"/>
                  </a:lnTo>
                  <a:lnTo>
                    <a:pt x="147243" y="322681"/>
                  </a:lnTo>
                  <a:lnTo>
                    <a:pt x="135255" y="325882"/>
                  </a:lnTo>
                  <a:lnTo>
                    <a:pt x="129984" y="318922"/>
                  </a:lnTo>
                  <a:lnTo>
                    <a:pt x="126453" y="311886"/>
                  </a:lnTo>
                  <a:lnTo>
                    <a:pt x="123926" y="304711"/>
                  </a:lnTo>
                  <a:lnTo>
                    <a:pt x="121666" y="297307"/>
                  </a:lnTo>
                  <a:lnTo>
                    <a:pt x="106527" y="251752"/>
                  </a:lnTo>
                  <a:lnTo>
                    <a:pt x="91579" y="205841"/>
                  </a:lnTo>
                  <a:lnTo>
                    <a:pt x="76746" y="159689"/>
                  </a:lnTo>
                  <a:lnTo>
                    <a:pt x="61976" y="113411"/>
                  </a:lnTo>
                  <a:lnTo>
                    <a:pt x="54444" y="90474"/>
                  </a:lnTo>
                  <a:lnTo>
                    <a:pt x="39141" y="45046"/>
                  </a:lnTo>
                  <a:lnTo>
                    <a:pt x="31623" y="22098"/>
                  </a:lnTo>
                  <a:lnTo>
                    <a:pt x="29514" y="15430"/>
                  </a:lnTo>
                  <a:lnTo>
                    <a:pt x="26695" y="9144"/>
                  </a:lnTo>
                  <a:lnTo>
                    <a:pt x="22110" y="3810"/>
                  </a:lnTo>
                  <a:lnTo>
                    <a:pt x="14732" y="0"/>
                  </a:lnTo>
                  <a:lnTo>
                    <a:pt x="6096" y="3937"/>
                  </a:lnTo>
                  <a:lnTo>
                    <a:pt x="1397" y="9779"/>
                  </a:lnTo>
                  <a:lnTo>
                    <a:pt x="0" y="15748"/>
                  </a:lnTo>
                  <a:lnTo>
                    <a:pt x="2844" y="27203"/>
                  </a:lnTo>
                  <a:lnTo>
                    <a:pt x="19570" y="80327"/>
                  </a:lnTo>
                  <a:lnTo>
                    <a:pt x="27114" y="99288"/>
                  </a:lnTo>
                  <a:lnTo>
                    <a:pt x="34455" y="118300"/>
                  </a:lnTo>
                  <a:lnTo>
                    <a:pt x="41148" y="137541"/>
                  </a:lnTo>
                  <a:lnTo>
                    <a:pt x="55181" y="180047"/>
                  </a:lnTo>
                  <a:lnTo>
                    <a:pt x="68732" y="222783"/>
                  </a:lnTo>
                  <a:lnTo>
                    <a:pt x="82143" y="265722"/>
                  </a:lnTo>
                  <a:lnTo>
                    <a:pt x="95758" y="308864"/>
                  </a:lnTo>
                  <a:lnTo>
                    <a:pt x="97409" y="313944"/>
                  </a:lnTo>
                  <a:lnTo>
                    <a:pt x="97066" y="318922"/>
                  </a:lnTo>
                  <a:lnTo>
                    <a:pt x="97078" y="320586"/>
                  </a:lnTo>
                  <a:lnTo>
                    <a:pt x="97282" y="323850"/>
                  </a:lnTo>
                  <a:lnTo>
                    <a:pt x="95631" y="325374"/>
                  </a:lnTo>
                  <a:lnTo>
                    <a:pt x="92964" y="327406"/>
                  </a:lnTo>
                  <a:lnTo>
                    <a:pt x="91821" y="327787"/>
                  </a:lnTo>
                  <a:lnTo>
                    <a:pt x="86233" y="330581"/>
                  </a:lnTo>
                  <a:lnTo>
                    <a:pt x="51435" y="350291"/>
                  </a:lnTo>
                  <a:lnTo>
                    <a:pt x="49568" y="362140"/>
                  </a:lnTo>
                  <a:lnTo>
                    <a:pt x="53594" y="379476"/>
                  </a:lnTo>
                  <a:lnTo>
                    <a:pt x="65278" y="416306"/>
                  </a:lnTo>
                  <a:lnTo>
                    <a:pt x="59220" y="423684"/>
                  </a:lnTo>
                  <a:lnTo>
                    <a:pt x="52197" y="429298"/>
                  </a:lnTo>
                  <a:lnTo>
                    <a:pt x="44259" y="433552"/>
                  </a:lnTo>
                  <a:lnTo>
                    <a:pt x="35687" y="436753"/>
                  </a:lnTo>
                  <a:lnTo>
                    <a:pt x="28968" y="439889"/>
                  </a:lnTo>
                  <a:lnTo>
                    <a:pt x="25171" y="444296"/>
                  </a:lnTo>
                  <a:lnTo>
                    <a:pt x="23888" y="450202"/>
                  </a:lnTo>
                  <a:lnTo>
                    <a:pt x="24765" y="457835"/>
                  </a:lnTo>
                  <a:lnTo>
                    <a:pt x="25654" y="464058"/>
                  </a:lnTo>
                  <a:lnTo>
                    <a:pt x="27559" y="470027"/>
                  </a:lnTo>
                  <a:lnTo>
                    <a:pt x="29845" y="477012"/>
                  </a:lnTo>
                  <a:lnTo>
                    <a:pt x="45745" y="527265"/>
                  </a:lnTo>
                  <a:lnTo>
                    <a:pt x="77355" y="628053"/>
                  </a:lnTo>
                  <a:lnTo>
                    <a:pt x="93243" y="678624"/>
                  </a:lnTo>
                  <a:lnTo>
                    <a:pt x="109347" y="729361"/>
                  </a:lnTo>
                  <a:lnTo>
                    <a:pt x="184912" y="966343"/>
                  </a:lnTo>
                  <a:lnTo>
                    <a:pt x="186563" y="971296"/>
                  </a:lnTo>
                  <a:lnTo>
                    <a:pt x="186436" y="977900"/>
                  </a:lnTo>
                  <a:lnTo>
                    <a:pt x="188722" y="984885"/>
                  </a:lnTo>
                  <a:lnTo>
                    <a:pt x="181610" y="987171"/>
                  </a:lnTo>
                  <a:lnTo>
                    <a:pt x="177292" y="990727"/>
                  </a:lnTo>
                  <a:lnTo>
                    <a:pt x="171450" y="992632"/>
                  </a:lnTo>
                  <a:lnTo>
                    <a:pt x="144526" y="1001141"/>
                  </a:lnTo>
                  <a:lnTo>
                    <a:pt x="136156" y="1005751"/>
                  </a:lnTo>
                  <a:lnTo>
                    <a:pt x="130467" y="1011834"/>
                  </a:lnTo>
                  <a:lnTo>
                    <a:pt x="128206" y="1018908"/>
                  </a:lnTo>
                  <a:lnTo>
                    <a:pt x="128092" y="1020267"/>
                  </a:lnTo>
                  <a:lnTo>
                    <a:pt x="129286" y="1029081"/>
                  </a:lnTo>
                  <a:lnTo>
                    <a:pt x="133388" y="1043546"/>
                  </a:lnTo>
                  <a:lnTo>
                    <a:pt x="138061" y="1058075"/>
                  </a:lnTo>
                  <a:lnTo>
                    <a:pt x="142963" y="1072629"/>
                  </a:lnTo>
                  <a:lnTo>
                    <a:pt x="147701" y="1086866"/>
                  </a:lnTo>
                  <a:lnTo>
                    <a:pt x="149987" y="1093851"/>
                  </a:lnTo>
                  <a:lnTo>
                    <a:pt x="155448" y="1097534"/>
                  </a:lnTo>
                  <a:lnTo>
                    <a:pt x="163830" y="1096010"/>
                  </a:lnTo>
                  <a:lnTo>
                    <a:pt x="180886" y="1093914"/>
                  </a:lnTo>
                  <a:lnTo>
                    <a:pt x="197421" y="1091692"/>
                  </a:lnTo>
                  <a:lnTo>
                    <a:pt x="213474" y="1088618"/>
                  </a:lnTo>
                  <a:lnTo>
                    <a:pt x="229108" y="1083945"/>
                  </a:lnTo>
                  <a:lnTo>
                    <a:pt x="241769" y="1079385"/>
                  </a:lnTo>
                  <a:lnTo>
                    <a:pt x="254800" y="1075270"/>
                  </a:lnTo>
                  <a:lnTo>
                    <a:pt x="262064" y="1073099"/>
                  </a:lnTo>
                  <a:lnTo>
                    <a:pt x="273685" y="1069606"/>
                  </a:lnTo>
                  <a:lnTo>
                    <a:pt x="273685" y="1048435"/>
                  </a:lnTo>
                  <a:lnTo>
                    <a:pt x="258356" y="1053312"/>
                  </a:lnTo>
                  <a:lnTo>
                    <a:pt x="207124" y="1070229"/>
                  </a:lnTo>
                  <a:lnTo>
                    <a:pt x="194500" y="1072629"/>
                  </a:lnTo>
                  <a:lnTo>
                    <a:pt x="180809" y="1073099"/>
                  </a:lnTo>
                  <a:lnTo>
                    <a:pt x="165735" y="1071245"/>
                  </a:lnTo>
                  <a:lnTo>
                    <a:pt x="163690" y="1064793"/>
                  </a:lnTo>
                  <a:lnTo>
                    <a:pt x="161620" y="1058672"/>
                  </a:lnTo>
                  <a:lnTo>
                    <a:pt x="159283" y="1052461"/>
                  </a:lnTo>
                  <a:lnTo>
                    <a:pt x="156464" y="1045718"/>
                  </a:lnTo>
                  <a:lnTo>
                    <a:pt x="154305" y="1038606"/>
                  </a:lnTo>
                  <a:lnTo>
                    <a:pt x="153416" y="1032383"/>
                  </a:lnTo>
                  <a:lnTo>
                    <a:pt x="151511" y="1026414"/>
                  </a:lnTo>
                  <a:lnTo>
                    <a:pt x="160401" y="1020267"/>
                  </a:lnTo>
                  <a:lnTo>
                    <a:pt x="170078" y="1016355"/>
                  </a:lnTo>
                  <a:lnTo>
                    <a:pt x="189230" y="1011047"/>
                  </a:lnTo>
                  <a:lnTo>
                    <a:pt x="193294" y="1009650"/>
                  </a:lnTo>
                  <a:lnTo>
                    <a:pt x="198247" y="1011428"/>
                  </a:lnTo>
                  <a:lnTo>
                    <a:pt x="199898" y="1013079"/>
                  </a:lnTo>
                  <a:lnTo>
                    <a:pt x="207276" y="1018413"/>
                  </a:lnTo>
                  <a:lnTo>
                    <a:pt x="214820" y="1019937"/>
                  </a:lnTo>
                  <a:lnTo>
                    <a:pt x="222542" y="1018908"/>
                  </a:lnTo>
                  <a:lnTo>
                    <a:pt x="230505" y="1016508"/>
                  </a:lnTo>
                  <a:lnTo>
                    <a:pt x="247777" y="1010729"/>
                  </a:lnTo>
                  <a:lnTo>
                    <a:pt x="250825" y="1009650"/>
                  </a:lnTo>
                  <a:lnTo>
                    <a:pt x="265061" y="1004671"/>
                  </a:lnTo>
                  <a:lnTo>
                    <a:pt x="273685" y="1001852"/>
                  </a:lnTo>
                  <a:lnTo>
                    <a:pt x="273685" y="988314"/>
                  </a:lnTo>
                  <a:lnTo>
                    <a:pt x="273685" y="973099"/>
                  </a:lnTo>
                  <a:lnTo>
                    <a:pt x="226060" y="988314"/>
                  </a:lnTo>
                  <a:lnTo>
                    <a:pt x="191985" y="893127"/>
                  </a:lnTo>
                  <a:lnTo>
                    <a:pt x="168668" y="821601"/>
                  </a:lnTo>
                  <a:lnTo>
                    <a:pt x="149148" y="759002"/>
                  </a:lnTo>
                  <a:lnTo>
                    <a:pt x="139446" y="724027"/>
                  </a:lnTo>
                  <a:lnTo>
                    <a:pt x="144399" y="722503"/>
                  </a:lnTo>
                  <a:lnTo>
                    <a:pt x="149098" y="719963"/>
                  </a:lnTo>
                  <a:lnTo>
                    <a:pt x="205651" y="701802"/>
                  </a:lnTo>
                  <a:lnTo>
                    <a:pt x="240665" y="692315"/>
                  </a:lnTo>
                  <a:lnTo>
                    <a:pt x="248259" y="692861"/>
                  </a:lnTo>
                  <a:lnTo>
                    <a:pt x="256540" y="695452"/>
                  </a:lnTo>
                  <a:lnTo>
                    <a:pt x="262813" y="697572"/>
                  </a:lnTo>
                  <a:lnTo>
                    <a:pt x="267398" y="696912"/>
                  </a:lnTo>
                  <a:lnTo>
                    <a:pt x="271780" y="693026"/>
                  </a:lnTo>
                  <a:lnTo>
                    <a:pt x="272326" y="692315"/>
                  </a:lnTo>
                  <a:lnTo>
                    <a:pt x="273685" y="690499"/>
                  </a:lnTo>
                  <a:lnTo>
                    <a:pt x="273685" y="659282"/>
                  </a:lnTo>
                  <a:lnTo>
                    <a:pt x="148971" y="699008"/>
                  </a:lnTo>
                  <a:lnTo>
                    <a:pt x="144018" y="700659"/>
                  </a:lnTo>
                  <a:lnTo>
                    <a:pt x="138684" y="701167"/>
                  </a:lnTo>
                  <a:lnTo>
                    <a:pt x="102069" y="614768"/>
                  </a:lnTo>
                  <a:lnTo>
                    <a:pt x="80683" y="548805"/>
                  </a:lnTo>
                  <a:lnTo>
                    <a:pt x="63055" y="491109"/>
                  </a:lnTo>
                  <a:lnTo>
                    <a:pt x="54864" y="459105"/>
                  </a:lnTo>
                  <a:lnTo>
                    <a:pt x="60833" y="453898"/>
                  </a:lnTo>
                  <a:lnTo>
                    <a:pt x="73202" y="445185"/>
                  </a:lnTo>
                  <a:lnTo>
                    <a:pt x="85712" y="438873"/>
                  </a:lnTo>
                  <a:lnTo>
                    <a:pt x="99187" y="435521"/>
                  </a:lnTo>
                  <a:lnTo>
                    <a:pt x="120904" y="435864"/>
                  </a:lnTo>
                  <a:lnTo>
                    <a:pt x="121970" y="435521"/>
                  </a:lnTo>
                  <a:lnTo>
                    <a:pt x="181737" y="416433"/>
                  </a:lnTo>
                  <a:lnTo>
                    <a:pt x="186690" y="414909"/>
                  </a:lnTo>
                  <a:lnTo>
                    <a:pt x="192278" y="415290"/>
                  </a:lnTo>
                  <a:lnTo>
                    <a:pt x="194741" y="414909"/>
                  </a:lnTo>
                  <a:lnTo>
                    <a:pt x="237998" y="410591"/>
                  </a:lnTo>
                  <a:lnTo>
                    <a:pt x="244297" y="417639"/>
                  </a:lnTo>
                  <a:lnTo>
                    <a:pt x="250202" y="425157"/>
                  </a:lnTo>
                  <a:lnTo>
                    <a:pt x="255371" y="433552"/>
                  </a:lnTo>
                  <a:lnTo>
                    <a:pt x="259461" y="443230"/>
                  </a:lnTo>
                  <a:lnTo>
                    <a:pt x="273685" y="488911"/>
                  </a:lnTo>
                  <a:lnTo>
                    <a:pt x="273685" y="410845"/>
                  </a:lnTo>
                  <a:close/>
                </a:path>
              </a:pathLst>
            </a:custGeom>
            <a:solidFill>
              <a:srgbClr val="008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6718" y="731773"/>
              <a:ext cx="63626" cy="715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6649" y="0"/>
            <a:ext cx="2320084" cy="143066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085326" y="824610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4">
                <a:moveTo>
                  <a:pt x="36068" y="7239"/>
                </a:moveTo>
                <a:lnTo>
                  <a:pt x="35814" y="3048"/>
                </a:lnTo>
                <a:lnTo>
                  <a:pt x="31623" y="0"/>
                </a:lnTo>
                <a:lnTo>
                  <a:pt x="26289" y="508"/>
                </a:lnTo>
                <a:lnTo>
                  <a:pt x="19710" y="1308"/>
                </a:lnTo>
                <a:lnTo>
                  <a:pt x="13042" y="3035"/>
                </a:lnTo>
                <a:lnTo>
                  <a:pt x="6426" y="6172"/>
                </a:lnTo>
                <a:lnTo>
                  <a:pt x="0" y="11176"/>
                </a:lnTo>
                <a:lnTo>
                  <a:pt x="5334" y="13843"/>
                </a:lnTo>
                <a:lnTo>
                  <a:pt x="9144" y="19177"/>
                </a:lnTo>
                <a:lnTo>
                  <a:pt x="12827" y="20193"/>
                </a:lnTo>
                <a:lnTo>
                  <a:pt x="16637" y="22225"/>
                </a:lnTo>
                <a:lnTo>
                  <a:pt x="23749" y="20066"/>
                </a:lnTo>
                <a:lnTo>
                  <a:pt x="28702" y="18415"/>
                </a:lnTo>
                <a:lnTo>
                  <a:pt x="33655" y="16891"/>
                </a:lnTo>
                <a:lnTo>
                  <a:pt x="35687" y="12827"/>
                </a:lnTo>
                <a:lnTo>
                  <a:pt x="36068" y="7239"/>
                </a:lnTo>
                <a:close/>
              </a:path>
              <a:path w="46990" h="74294">
                <a:moveTo>
                  <a:pt x="46990" y="55372"/>
                </a:moveTo>
                <a:lnTo>
                  <a:pt x="38227" y="48387"/>
                </a:lnTo>
                <a:lnTo>
                  <a:pt x="32893" y="48895"/>
                </a:lnTo>
                <a:lnTo>
                  <a:pt x="27940" y="50546"/>
                </a:lnTo>
                <a:lnTo>
                  <a:pt x="22987" y="52070"/>
                </a:lnTo>
                <a:lnTo>
                  <a:pt x="18288" y="54737"/>
                </a:lnTo>
                <a:lnTo>
                  <a:pt x="15621" y="56642"/>
                </a:lnTo>
                <a:lnTo>
                  <a:pt x="15240" y="62230"/>
                </a:lnTo>
                <a:lnTo>
                  <a:pt x="16256" y="65278"/>
                </a:lnTo>
                <a:lnTo>
                  <a:pt x="16764" y="67183"/>
                </a:lnTo>
                <a:lnTo>
                  <a:pt x="19304" y="71882"/>
                </a:lnTo>
                <a:lnTo>
                  <a:pt x="21971" y="73279"/>
                </a:lnTo>
                <a:lnTo>
                  <a:pt x="26670" y="74041"/>
                </a:lnTo>
                <a:lnTo>
                  <a:pt x="30607" y="72771"/>
                </a:lnTo>
                <a:lnTo>
                  <a:pt x="36957" y="71755"/>
                </a:lnTo>
                <a:lnTo>
                  <a:pt x="39243" y="68834"/>
                </a:lnTo>
                <a:lnTo>
                  <a:pt x="43942" y="66294"/>
                </a:lnTo>
                <a:lnTo>
                  <a:pt x="45085" y="59309"/>
                </a:lnTo>
                <a:lnTo>
                  <a:pt x="46990" y="55372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13" y="3525773"/>
            <a:ext cx="1353735" cy="161772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83362" y="2750972"/>
            <a:ext cx="540385" cy="670560"/>
          </a:xfrm>
          <a:custGeom>
            <a:avLst/>
            <a:gdLst/>
            <a:ahLst/>
            <a:cxnLst/>
            <a:rect l="l" t="t" r="r" b="b"/>
            <a:pathLst>
              <a:path w="540385" h="670560">
                <a:moveTo>
                  <a:pt x="438213" y="409981"/>
                </a:moveTo>
                <a:lnTo>
                  <a:pt x="437108" y="402564"/>
                </a:lnTo>
                <a:lnTo>
                  <a:pt x="435063" y="392531"/>
                </a:lnTo>
                <a:lnTo>
                  <a:pt x="432104" y="383171"/>
                </a:lnTo>
                <a:lnTo>
                  <a:pt x="428790" y="374142"/>
                </a:lnTo>
                <a:lnTo>
                  <a:pt x="428307" y="372719"/>
                </a:lnTo>
                <a:lnTo>
                  <a:pt x="427875" y="371449"/>
                </a:lnTo>
                <a:lnTo>
                  <a:pt x="425729" y="365099"/>
                </a:lnTo>
                <a:lnTo>
                  <a:pt x="421944" y="356984"/>
                </a:lnTo>
                <a:lnTo>
                  <a:pt x="408711" y="347319"/>
                </a:lnTo>
                <a:lnTo>
                  <a:pt x="408711" y="400278"/>
                </a:lnTo>
                <a:lnTo>
                  <a:pt x="402475" y="402932"/>
                </a:lnTo>
                <a:lnTo>
                  <a:pt x="396506" y="405396"/>
                </a:lnTo>
                <a:lnTo>
                  <a:pt x="390804" y="408000"/>
                </a:lnTo>
                <a:lnTo>
                  <a:pt x="385394" y="411073"/>
                </a:lnTo>
                <a:lnTo>
                  <a:pt x="378841" y="412978"/>
                </a:lnTo>
                <a:lnTo>
                  <a:pt x="372541" y="416153"/>
                </a:lnTo>
                <a:lnTo>
                  <a:pt x="366204" y="419201"/>
                </a:lnTo>
                <a:lnTo>
                  <a:pt x="370725" y="442226"/>
                </a:lnTo>
                <a:lnTo>
                  <a:pt x="377342" y="464350"/>
                </a:lnTo>
                <a:lnTo>
                  <a:pt x="383616" y="486105"/>
                </a:lnTo>
                <a:lnTo>
                  <a:pt x="387121" y="507974"/>
                </a:lnTo>
                <a:lnTo>
                  <a:pt x="377926" y="512673"/>
                </a:lnTo>
                <a:lnTo>
                  <a:pt x="368731" y="515886"/>
                </a:lnTo>
                <a:lnTo>
                  <a:pt x="359638" y="517906"/>
                </a:lnTo>
                <a:lnTo>
                  <a:pt x="350723" y="519023"/>
                </a:lnTo>
                <a:lnTo>
                  <a:pt x="340715" y="507974"/>
                </a:lnTo>
                <a:lnTo>
                  <a:pt x="332740" y="495490"/>
                </a:lnTo>
                <a:lnTo>
                  <a:pt x="332625" y="495249"/>
                </a:lnTo>
                <a:lnTo>
                  <a:pt x="326351" y="482257"/>
                </a:lnTo>
                <a:lnTo>
                  <a:pt x="321132" y="468985"/>
                </a:lnTo>
                <a:lnTo>
                  <a:pt x="317449" y="463372"/>
                </a:lnTo>
                <a:lnTo>
                  <a:pt x="315328" y="460133"/>
                </a:lnTo>
                <a:lnTo>
                  <a:pt x="308292" y="455485"/>
                </a:lnTo>
                <a:lnTo>
                  <a:pt x="300177" y="454761"/>
                </a:lnTo>
                <a:lnTo>
                  <a:pt x="291122" y="457682"/>
                </a:lnTo>
                <a:lnTo>
                  <a:pt x="288937" y="458317"/>
                </a:lnTo>
                <a:lnTo>
                  <a:pt x="274256" y="463372"/>
                </a:lnTo>
                <a:lnTo>
                  <a:pt x="265493" y="463016"/>
                </a:lnTo>
                <a:lnTo>
                  <a:pt x="259994" y="456285"/>
                </a:lnTo>
                <a:lnTo>
                  <a:pt x="255092" y="442188"/>
                </a:lnTo>
                <a:lnTo>
                  <a:pt x="253415" y="436600"/>
                </a:lnTo>
                <a:lnTo>
                  <a:pt x="253199" y="431774"/>
                </a:lnTo>
                <a:lnTo>
                  <a:pt x="260604" y="428637"/>
                </a:lnTo>
                <a:lnTo>
                  <a:pt x="268236" y="425170"/>
                </a:lnTo>
                <a:lnTo>
                  <a:pt x="275932" y="421246"/>
                </a:lnTo>
                <a:lnTo>
                  <a:pt x="283552" y="416661"/>
                </a:lnTo>
                <a:lnTo>
                  <a:pt x="282943" y="411073"/>
                </a:lnTo>
                <a:lnTo>
                  <a:pt x="282994" y="409981"/>
                </a:lnTo>
                <a:lnTo>
                  <a:pt x="283527" y="404596"/>
                </a:lnTo>
                <a:lnTo>
                  <a:pt x="281787" y="398754"/>
                </a:lnTo>
                <a:lnTo>
                  <a:pt x="278917" y="387794"/>
                </a:lnTo>
                <a:lnTo>
                  <a:pt x="275336" y="376174"/>
                </a:lnTo>
                <a:lnTo>
                  <a:pt x="271500" y="364388"/>
                </a:lnTo>
                <a:lnTo>
                  <a:pt x="267792" y="352653"/>
                </a:lnTo>
                <a:lnTo>
                  <a:pt x="265811" y="346176"/>
                </a:lnTo>
                <a:lnTo>
                  <a:pt x="264515" y="338175"/>
                </a:lnTo>
                <a:lnTo>
                  <a:pt x="263639" y="331190"/>
                </a:lnTo>
                <a:lnTo>
                  <a:pt x="264756" y="322351"/>
                </a:lnTo>
                <a:lnTo>
                  <a:pt x="295338" y="304647"/>
                </a:lnTo>
                <a:lnTo>
                  <a:pt x="300850" y="302996"/>
                </a:lnTo>
                <a:lnTo>
                  <a:pt x="301980" y="302615"/>
                </a:lnTo>
                <a:lnTo>
                  <a:pt x="303720" y="304520"/>
                </a:lnTo>
                <a:lnTo>
                  <a:pt x="308851" y="305409"/>
                </a:lnTo>
                <a:lnTo>
                  <a:pt x="312496" y="313537"/>
                </a:lnTo>
                <a:lnTo>
                  <a:pt x="315468" y="322376"/>
                </a:lnTo>
                <a:lnTo>
                  <a:pt x="320929" y="341477"/>
                </a:lnTo>
                <a:lnTo>
                  <a:pt x="327964" y="364591"/>
                </a:lnTo>
                <a:lnTo>
                  <a:pt x="331482" y="372846"/>
                </a:lnTo>
                <a:lnTo>
                  <a:pt x="336537" y="377952"/>
                </a:lnTo>
                <a:lnTo>
                  <a:pt x="343852" y="380123"/>
                </a:lnTo>
                <a:lnTo>
                  <a:pt x="354164" y="379577"/>
                </a:lnTo>
                <a:lnTo>
                  <a:pt x="361188" y="378142"/>
                </a:lnTo>
                <a:lnTo>
                  <a:pt x="375920" y="374688"/>
                </a:lnTo>
                <a:lnTo>
                  <a:pt x="383540" y="373100"/>
                </a:lnTo>
                <a:lnTo>
                  <a:pt x="389051" y="371449"/>
                </a:lnTo>
                <a:lnTo>
                  <a:pt x="394500" y="373354"/>
                </a:lnTo>
                <a:lnTo>
                  <a:pt x="400354" y="372719"/>
                </a:lnTo>
                <a:lnTo>
                  <a:pt x="408711" y="400278"/>
                </a:lnTo>
                <a:lnTo>
                  <a:pt x="408711" y="347319"/>
                </a:lnTo>
                <a:lnTo>
                  <a:pt x="400710" y="346176"/>
                </a:lnTo>
                <a:lnTo>
                  <a:pt x="394182" y="344525"/>
                </a:lnTo>
                <a:lnTo>
                  <a:pt x="387540" y="346557"/>
                </a:lnTo>
                <a:lnTo>
                  <a:pt x="380542" y="347446"/>
                </a:lnTo>
                <a:lnTo>
                  <a:pt x="373468" y="347319"/>
                </a:lnTo>
                <a:lnTo>
                  <a:pt x="366674" y="347764"/>
                </a:lnTo>
                <a:lnTo>
                  <a:pt x="359778" y="348703"/>
                </a:lnTo>
                <a:lnTo>
                  <a:pt x="352450" y="349986"/>
                </a:lnTo>
                <a:lnTo>
                  <a:pt x="349084" y="343306"/>
                </a:lnTo>
                <a:lnTo>
                  <a:pt x="346760" y="337096"/>
                </a:lnTo>
                <a:lnTo>
                  <a:pt x="345427" y="331190"/>
                </a:lnTo>
                <a:lnTo>
                  <a:pt x="345109" y="325729"/>
                </a:lnTo>
                <a:lnTo>
                  <a:pt x="342519" y="317271"/>
                </a:lnTo>
                <a:lnTo>
                  <a:pt x="321043" y="277761"/>
                </a:lnTo>
                <a:lnTo>
                  <a:pt x="312724" y="276034"/>
                </a:lnTo>
                <a:lnTo>
                  <a:pt x="302679" y="277215"/>
                </a:lnTo>
                <a:lnTo>
                  <a:pt x="261823" y="289534"/>
                </a:lnTo>
                <a:lnTo>
                  <a:pt x="243154" y="331622"/>
                </a:lnTo>
                <a:lnTo>
                  <a:pt x="244157" y="343369"/>
                </a:lnTo>
                <a:lnTo>
                  <a:pt x="246964" y="355447"/>
                </a:lnTo>
                <a:lnTo>
                  <a:pt x="250698" y="366242"/>
                </a:lnTo>
                <a:lnTo>
                  <a:pt x="254660" y="377063"/>
                </a:lnTo>
                <a:lnTo>
                  <a:pt x="257746" y="387908"/>
                </a:lnTo>
                <a:lnTo>
                  <a:pt x="258851" y="398754"/>
                </a:lnTo>
                <a:lnTo>
                  <a:pt x="251015" y="404723"/>
                </a:lnTo>
                <a:lnTo>
                  <a:pt x="243662" y="408279"/>
                </a:lnTo>
                <a:lnTo>
                  <a:pt x="237680" y="412470"/>
                </a:lnTo>
                <a:lnTo>
                  <a:pt x="232295" y="418414"/>
                </a:lnTo>
                <a:lnTo>
                  <a:pt x="228993" y="424903"/>
                </a:lnTo>
                <a:lnTo>
                  <a:pt x="227876" y="431774"/>
                </a:lnTo>
                <a:lnTo>
                  <a:pt x="227965" y="432523"/>
                </a:lnTo>
                <a:lnTo>
                  <a:pt x="242633" y="480682"/>
                </a:lnTo>
                <a:lnTo>
                  <a:pt x="272618" y="495909"/>
                </a:lnTo>
                <a:lnTo>
                  <a:pt x="281381" y="495731"/>
                </a:lnTo>
                <a:lnTo>
                  <a:pt x="298005" y="495249"/>
                </a:lnTo>
                <a:lnTo>
                  <a:pt x="306146" y="495274"/>
                </a:lnTo>
                <a:lnTo>
                  <a:pt x="312572" y="505040"/>
                </a:lnTo>
                <a:lnTo>
                  <a:pt x="318846" y="514743"/>
                </a:lnTo>
                <a:lnTo>
                  <a:pt x="325247" y="524217"/>
                </a:lnTo>
                <a:lnTo>
                  <a:pt x="332092" y="533247"/>
                </a:lnTo>
                <a:lnTo>
                  <a:pt x="338886" y="540639"/>
                </a:lnTo>
                <a:lnTo>
                  <a:pt x="346583" y="545058"/>
                </a:lnTo>
                <a:lnTo>
                  <a:pt x="355155" y="546544"/>
                </a:lnTo>
                <a:lnTo>
                  <a:pt x="364629" y="545058"/>
                </a:lnTo>
                <a:lnTo>
                  <a:pt x="398830" y="534644"/>
                </a:lnTo>
                <a:lnTo>
                  <a:pt x="406082" y="530618"/>
                </a:lnTo>
                <a:lnTo>
                  <a:pt x="411467" y="525221"/>
                </a:lnTo>
                <a:lnTo>
                  <a:pt x="414235" y="519023"/>
                </a:lnTo>
                <a:lnTo>
                  <a:pt x="414451" y="518541"/>
                </a:lnTo>
                <a:lnTo>
                  <a:pt x="405358" y="480682"/>
                </a:lnTo>
                <a:lnTo>
                  <a:pt x="400761" y="471182"/>
                </a:lnTo>
                <a:lnTo>
                  <a:pt x="396697" y="461175"/>
                </a:lnTo>
                <a:lnTo>
                  <a:pt x="393903" y="450799"/>
                </a:lnTo>
                <a:lnTo>
                  <a:pt x="393052" y="440029"/>
                </a:lnTo>
                <a:lnTo>
                  <a:pt x="401167" y="436460"/>
                </a:lnTo>
                <a:lnTo>
                  <a:pt x="409384" y="432523"/>
                </a:lnTo>
                <a:lnTo>
                  <a:pt x="417550" y="428371"/>
                </a:lnTo>
                <a:lnTo>
                  <a:pt x="432320" y="420471"/>
                </a:lnTo>
                <a:lnTo>
                  <a:pt x="436587" y="415836"/>
                </a:lnTo>
                <a:lnTo>
                  <a:pt x="438213" y="409981"/>
                </a:lnTo>
                <a:close/>
              </a:path>
              <a:path w="540385" h="670560">
                <a:moveTo>
                  <a:pt x="540181" y="547370"/>
                </a:moveTo>
                <a:lnTo>
                  <a:pt x="539356" y="534670"/>
                </a:lnTo>
                <a:lnTo>
                  <a:pt x="537349" y="523240"/>
                </a:lnTo>
                <a:lnTo>
                  <a:pt x="524941" y="469900"/>
                </a:lnTo>
                <a:lnTo>
                  <a:pt x="511822" y="422694"/>
                </a:lnTo>
                <a:lnTo>
                  <a:pt x="511822" y="551180"/>
                </a:lnTo>
                <a:lnTo>
                  <a:pt x="510641" y="566420"/>
                </a:lnTo>
                <a:lnTo>
                  <a:pt x="508508" y="575310"/>
                </a:lnTo>
                <a:lnTo>
                  <a:pt x="505142" y="582930"/>
                </a:lnTo>
                <a:lnTo>
                  <a:pt x="500227" y="588010"/>
                </a:lnTo>
                <a:lnTo>
                  <a:pt x="493483" y="593090"/>
                </a:lnTo>
                <a:lnTo>
                  <a:pt x="486879" y="598170"/>
                </a:lnTo>
                <a:lnTo>
                  <a:pt x="416090" y="624840"/>
                </a:lnTo>
                <a:lnTo>
                  <a:pt x="363842" y="638810"/>
                </a:lnTo>
                <a:lnTo>
                  <a:pt x="336867" y="642620"/>
                </a:lnTo>
                <a:lnTo>
                  <a:pt x="327748" y="642620"/>
                </a:lnTo>
                <a:lnTo>
                  <a:pt x="281851" y="627380"/>
                </a:lnTo>
                <a:lnTo>
                  <a:pt x="253479" y="591820"/>
                </a:lnTo>
                <a:lnTo>
                  <a:pt x="223342" y="542290"/>
                </a:lnTo>
                <a:lnTo>
                  <a:pt x="189979" y="473710"/>
                </a:lnTo>
                <a:lnTo>
                  <a:pt x="170688" y="429260"/>
                </a:lnTo>
                <a:lnTo>
                  <a:pt x="152742" y="384810"/>
                </a:lnTo>
                <a:lnTo>
                  <a:pt x="136728" y="340360"/>
                </a:lnTo>
                <a:lnTo>
                  <a:pt x="123228" y="293370"/>
                </a:lnTo>
                <a:lnTo>
                  <a:pt x="121208" y="287020"/>
                </a:lnTo>
                <a:lnTo>
                  <a:pt x="120967" y="285750"/>
                </a:lnTo>
                <a:lnTo>
                  <a:pt x="119595" y="278130"/>
                </a:lnTo>
                <a:lnTo>
                  <a:pt x="117233" y="270510"/>
                </a:lnTo>
                <a:lnTo>
                  <a:pt x="154114" y="255270"/>
                </a:lnTo>
                <a:lnTo>
                  <a:pt x="192011" y="242570"/>
                </a:lnTo>
                <a:lnTo>
                  <a:pt x="234607" y="232410"/>
                </a:lnTo>
                <a:lnTo>
                  <a:pt x="255752" y="226060"/>
                </a:lnTo>
                <a:lnTo>
                  <a:pt x="276225" y="218440"/>
                </a:lnTo>
                <a:lnTo>
                  <a:pt x="287870" y="214630"/>
                </a:lnTo>
                <a:lnTo>
                  <a:pt x="295630" y="212090"/>
                </a:lnTo>
                <a:lnTo>
                  <a:pt x="314883" y="204470"/>
                </a:lnTo>
                <a:lnTo>
                  <a:pt x="349910" y="193040"/>
                </a:lnTo>
                <a:lnTo>
                  <a:pt x="353847" y="191770"/>
                </a:lnTo>
                <a:lnTo>
                  <a:pt x="392430" y="180340"/>
                </a:lnTo>
                <a:lnTo>
                  <a:pt x="397167" y="185420"/>
                </a:lnTo>
                <a:lnTo>
                  <a:pt x="400240" y="193040"/>
                </a:lnTo>
                <a:lnTo>
                  <a:pt x="402602" y="199390"/>
                </a:lnTo>
                <a:lnTo>
                  <a:pt x="405244" y="207010"/>
                </a:lnTo>
                <a:lnTo>
                  <a:pt x="408089" y="213360"/>
                </a:lnTo>
                <a:lnTo>
                  <a:pt x="410959" y="220980"/>
                </a:lnTo>
                <a:lnTo>
                  <a:pt x="413689" y="227330"/>
                </a:lnTo>
                <a:lnTo>
                  <a:pt x="416140" y="234950"/>
                </a:lnTo>
                <a:lnTo>
                  <a:pt x="433946" y="279400"/>
                </a:lnTo>
                <a:lnTo>
                  <a:pt x="449745" y="326390"/>
                </a:lnTo>
                <a:lnTo>
                  <a:pt x="504291" y="505460"/>
                </a:lnTo>
                <a:lnTo>
                  <a:pt x="511822" y="551180"/>
                </a:lnTo>
                <a:lnTo>
                  <a:pt x="511822" y="422694"/>
                </a:lnTo>
                <a:lnTo>
                  <a:pt x="510120" y="416560"/>
                </a:lnTo>
                <a:lnTo>
                  <a:pt x="493280" y="364490"/>
                </a:lnTo>
                <a:lnTo>
                  <a:pt x="474827" y="313690"/>
                </a:lnTo>
                <a:lnTo>
                  <a:pt x="463029" y="280670"/>
                </a:lnTo>
                <a:lnTo>
                  <a:pt x="439127" y="217170"/>
                </a:lnTo>
                <a:lnTo>
                  <a:pt x="427342" y="184150"/>
                </a:lnTo>
                <a:lnTo>
                  <a:pt x="426110" y="180340"/>
                </a:lnTo>
                <a:lnTo>
                  <a:pt x="424878" y="176530"/>
                </a:lnTo>
                <a:lnTo>
                  <a:pt x="424637" y="175260"/>
                </a:lnTo>
                <a:lnTo>
                  <a:pt x="423138" y="167640"/>
                </a:lnTo>
                <a:lnTo>
                  <a:pt x="422897" y="158750"/>
                </a:lnTo>
                <a:lnTo>
                  <a:pt x="424980" y="148590"/>
                </a:lnTo>
                <a:lnTo>
                  <a:pt x="427037" y="140970"/>
                </a:lnTo>
                <a:lnTo>
                  <a:pt x="427443" y="132080"/>
                </a:lnTo>
                <a:lnTo>
                  <a:pt x="426491" y="124460"/>
                </a:lnTo>
                <a:lnTo>
                  <a:pt x="424446" y="115570"/>
                </a:lnTo>
                <a:lnTo>
                  <a:pt x="400037" y="35560"/>
                </a:lnTo>
                <a:lnTo>
                  <a:pt x="398272" y="31457"/>
                </a:lnTo>
                <a:lnTo>
                  <a:pt x="398272" y="140970"/>
                </a:lnTo>
                <a:lnTo>
                  <a:pt x="394423" y="147320"/>
                </a:lnTo>
                <a:lnTo>
                  <a:pt x="391883" y="151130"/>
                </a:lnTo>
                <a:lnTo>
                  <a:pt x="387997" y="153670"/>
                </a:lnTo>
                <a:lnTo>
                  <a:pt x="381508" y="156210"/>
                </a:lnTo>
                <a:lnTo>
                  <a:pt x="371208" y="158750"/>
                </a:lnTo>
                <a:lnTo>
                  <a:pt x="361975" y="135890"/>
                </a:lnTo>
                <a:lnTo>
                  <a:pt x="350393" y="101600"/>
                </a:lnTo>
                <a:lnTo>
                  <a:pt x="345020" y="83997"/>
                </a:lnTo>
                <a:lnTo>
                  <a:pt x="345020" y="167640"/>
                </a:lnTo>
                <a:lnTo>
                  <a:pt x="344322" y="168910"/>
                </a:lnTo>
                <a:lnTo>
                  <a:pt x="342353" y="170180"/>
                </a:lnTo>
                <a:lnTo>
                  <a:pt x="341312" y="170180"/>
                </a:lnTo>
                <a:lnTo>
                  <a:pt x="325818" y="175260"/>
                </a:lnTo>
                <a:lnTo>
                  <a:pt x="301434" y="134620"/>
                </a:lnTo>
                <a:lnTo>
                  <a:pt x="282371" y="83820"/>
                </a:lnTo>
                <a:lnTo>
                  <a:pt x="281051" y="80010"/>
                </a:lnTo>
                <a:lnTo>
                  <a:pt x="276809" y="77470"/>
                </a:lnTo>
                <a:lnTo>
                  <a:pt x="274662" y="73660"/>
                </a:lnTo>
                <a:lnTo>
                  <a:pt x="273202" y="73660"/>
                </a:lnTo>
                <a:lnTo>
                  <a:pt x="269875" y="74930"/>
                </a:lnTo>
                <a:lnTo>
                  <a:pt x="266649" y="74930"/>
                </a:lnTo>
                <a:lnTo>
                  <a:pt x="264680" y="77470"/>
                </a:lnTo>
                <a:lnTo>
                  <a:pt x="265036" y="78740"/>
                </a:lnTo>
                <a:lnTo>
                  <a:pt x="265658" y="83820"/>
                </a:lnTo>
                <a:lnTo>
                  <a:pt x="266192" y="90170"/>
                </a:lnTo>
                <a:lnTo>
                  <a:pt x="267855" y="95250"/>
                </a:lnTo>
                <a:lnTo>
                  <a:pt x="272503" y="110490"/>
                </a:lnTo>
                <a:lnTo>
                  <a:pt x="277406" y="124460"/>
                </a:lnTo>
                <a:lnTo>
                  <a:pt x="282511" y="138430"/>
                </a:lnTo>
                <a:lnTo>
                  <a:pt x="287769" y="153670"/>
                </a:lnTo>
                <a:lnTo>
                  <a:pt x="290652" y="160020"/>
                </a:lnTo>
                <a:lnTo>
                  <a:pt x="295871" y="173990"/>
                </a:lnTo>
                <a:lnTo>
                  <a:pt x="298742" y="181610"/>
                </a:lnTo>
                <a:lnTo>
                  <a:pt x="289560" y="189230"/>
                </a:lnTo>
                <a:lnTo>
                  <a:pt x="279095" y="191770"/>
                </a:lnTo>
                <a:lnTo>
                  <a:pt x="268160" y="191770"/>
                </a:lnTo>
                <a:lnTo>
                  <a:pt x="257581" y="193040"/>
                </a:lnTo>
                <a:lnTo>
                  <a:pt x="255562" y="185420"/>
                </a:lnTo>
                <a:lnTo>
                  <a:pt x="251701" y="181610"/>
                </a:lnTo>
                <a:lnTo>
                  <a:pt x="249364" y="173990"/>
                </a:lnTo>
                <a:lnTo>
                  <a:pt x="244005" y="160020"/>
                </a:lnTo>
                <a:lnTo>
                  <a:pt x="239064" y="147320"/>
                </a:lnTo>
                <a:lnTo>
                  <a:pt x="234251" y="133350"/>
                </a:lnTo>
                <a:lnTo>
                  <a:pt x="229298" y="119380"/>
                </a:lnTo>
                <a:lnTo>
                  <a:pt x="227634" y="114300"/>
                </a:lnTo>
                <a:lnTo>
                  <a:pt x="224815" y="109220"/>
                </a:lnTo>
                <a:lnTo>
                  <a:pt x="219913" y="104140"/>
                </a:lnTo>
                <a:lnTo>
                  <a:pt x="219570" y="102870"/>
                </a:lnTo>
                <a:lnTo>
                  <a:pt x="214795" y="102870"/>
                </a:lnTo>
                <a:lnTo>
                  <a:pt x="212610" y="104140"/>
                </a:lnTo>
                <a:lnTo>
                  <a:pt x="210413" y="104140"/>
                </a:lnTo>
                <a:lnTo>
                  <a:pt x="206616" y="107950"/>
                </a:lnTo>
                <a:lnTo>
                  <a:pt x="206959" y="109220"/>
                </a:lnTo>
                <a:lnTo>
                  <a:pt x="208597" y="118110"/>
                </a:lnTo>
                <a:lnTo>
                  <a:pt x="210591" y="124460"/>
                </a:lnTo>
                <a:lnTo>
                  <a:pt x="213271" y="133350"/>
                </a:lnTo>
                <a:lnTo>
                  <a:pt x="233349" y="199390"/>
                </a:lnTo>
                <a:lnTo>
                  <a:pt x="223989" y="205740"/>
                </a:lnTo>
                <a:lnTo>
                  <a:pt x="215125" y="210820"/>
                </a:lnTo>
                <a:lnTo>
                  <a:pt x="206235" y="213360"/>
                </a:lnTo>
                <a:lnTo>
                  <a:pt x="196799" y="214630"/>
                </a:lnTo>
                <a:lnTo>
                  <a:pt x="180225" y="185420"/>
                </a:lnTo>
                <a:lnTo>
                  <a:pt x="170637" y="164401"/>
                </a:lnTo>
                <a:lnTo>
                  <a:pt x="170637" y="223520"/>
                </a:lnTo>
                <a:lnTo>
                  <a:pt x="159321" y="231140"/>
                </a:lnTo>
                <a:lnTo>
                  <a:pt x="150939" y="236220"/>
                </a:lnTo>
                <a:lnTo>
                  <a:pt x="141351" y="238760"/>
                </a:lnTo>
                <a:lnTo>
                  <a:pt x="126415" y="241300"/>
                </a:lnTo>
                <a:lnTo>
                  <a:pt x="111163" y="219710"/>
                </a:lnTo>
                <a:lnTo>
                  <a:pt x="95694" y="179070"/>
                </a:lnTo>
                <a:lnTo>
                  <a:pt x="82423" y="130810"/>
                </a:lnTo>
                <a:lnTo>
                  <a:pt x="80746" y="125730"/>
                </a:lnTo>
                <a:lnTo>
                  <a:pt x="78384" y="123190"/>
                </a:lnTo>
                <a:lnTo>
                  <a:pt x="77216" y="121920"/>
                </a:lnTo>
                <a:lnTo>
                  <a:pt x="71386" y="123190"/>
                </a:lnTo>
                <a:lnTo>
                  <a:pt x="65189" y="121920"/>
                </a:lnTo>
                <a:lnTo>
                  <a:pt x="61722" y="127000"/>
                </a:lnTo>
                <a:lnTo>
                  <a:pt x="62357" y="132080"/>
                </a:lnTo>
                <a:lnTo>
                  <a:pt x="62750" y="142240"/>
                </a:lnTo>
                <a:lnTo>
                  <a:pt x="63728" y="148590"/>
                </a:lnTo>
                <a:lnTo>
                  <a:pt x="66052" y="156210"/>
                </a:lnTo>
                <a:lnTo>
                  <a:pt x="72428" y="180340"/>
                </a:lnTo>
                <a:lnTo>
                  <a:pt x="79806" y="204470"/>
                </a:lnTo>
                <a:lnTo>
                  <a:pt x="89052" y="227330"/>
                </a:lnTo>
                <a:lnTo>
                  <a:pt x="101053" y="248920"/>
                </a:lnTo>
                <a:lnTo>
                  <a:pt x="91808" y="254000"/>
                </a:lnTo>
                <a:lnTo>
                  <a:pt x="83527" y="255270"/>
                </a:lnTo>
                <a:lnTo>
                  <a:pt x="76022" y="255270"/>
                </a:lnTo>
                <a:lnTo>
                  <a:pt x="46901" y="195580"/>
                </a:lnTo>
                <a:lnTo>
                  <a:pt x="34531" y="156210"/>
                </a:lnTo>
                <a:lnTo>
                  <a:pt x="25044" y="120650"/>
                </a:lnTo>
                <a:lnTo>
                  <a:pt x="65024" y="107950"/>
                </a:lnTo>
                <a:lnTo>
                  <a:pt x="85598" y="102870"/>
                </a:lnTo>
                <a:lnTo>
                  <a:pt x="106273" y="99060"/>
                </a:lnTo>
                <a:lnTo>
                  <a:pt x="112636" y="97790"/>
                </a:lnTo>
                <a:lnTo>
                  <a:pt x="138366" y="135890"/>
                </a:lnTo>
                <a:lnTo>
                  <a:pt x="159181" y="189230"/>
                </a:lnTo>
                <a:lnTo>
                  <a:pt x="169100" y="214630"/>
                </a:lnTo>
                <a:lnTo>
                  <a:pt x="170103" y="218440"/>
                </a:lnTo>
                <a:lnTo>
                  <a:pt x="169633" y="220980"/>
                </a:lnTo>
                <a:lnTo>
                  <a:pt x="170637" y="223520"/>
                </a:lnTo>
                <a:lnTo>
                  <a:pt x="170637" y="164401"/>
                </a:lnTo>
                <a:lnTo>
                  <a:pt x="164592" y="151130"/>
                </a:lnTo>
                <a:lnTo>
                  <a:pt x="152146" y="116840"/>
                </a:lnTo>
                <a:lnTo>
                  <a:pt x="147599" y="97790"/>
                </a:lnTo>
                <a:lnTo>
                  <a:pt x="145186" y="87630"/>
                </a:lnTo>
                <a:lnTo>
                  <a:pt x="165341" y="80010"/>
                </a:lnTo>
                <a:lnTo>
                  <a:pt x="186131" y="73660"/>
                </a:lnTo>
                <a:lnTo>
                  <a:pt x="207213" y="69850"/>
                </a:lnTo>
                <a:lnTo>
                  <a:pt x="228257" y="64770"/>
                </a:lnTo>
                <a:lnTo>
                  <a:pt x="268389" y="54610"/>
                </a:lnTo>
                <a:lnTo>
                  <a:pt x="288975" y="50800"/>
                </a:lnTo>
                <a:lnTo>
                  <a:pt x="309359" y="45720"/>
                </a:lnTo>
                <a:lnTo>
                  <a:pt x="318427" y="68580"/>
                </a:lnTo>
                <a:lnTo>
                  <a:pt x="329730" y="104140"/>
                </a:lnTo>
                <a:lnTo>
                  <a:pt x="339775" y="140970"/>
                </a:lnTo>
                <a:lnTo>
                  <a:pt x="345020" y="167640"/>
                </a:lnTo>
                <a:lnTo>
                  <a:pt x="345020" y="83997"/>
                </a:lnTo>
                <a:lnTo>
                  <a:pt x="339547" y="66040"/>
                </a:lnTo>
                <a:lnTo>
                  <a:pt x="334454" y="45720"/>
                </a:lnTo>
                <a:lnTo>
                  <a:pt x="332549" y="38100"/>
                </a:lnTo>
                <a:lnTo>
                  <a:pt x="362280" y="29210"/>
                </a:lnTo>
                <a:lnTo>
                  <a:pt x="365099" y="34290"/>
                </a:lnTo>
                <a:lnTo>
                  <a:pt x="368630" y="38100"/>
                </a:lnTo>
                <a:lnTo>
                  <a:pt x="369646" y="41910"/>
                </a:lnTo>
                <a:lnTo>
                  <a:pt x="397040" y="132080"/>
                </a:lnTo>
                <a:lnTo>
                  <a:pt x="398272" y="140970"/>
                </a:lnTo>
                <a:lnTo>
                  <a:pt x="398272" y="31457"/>
                </a:lnTo>
                <a:lnTo>
                  <a:pt x="397306" y="29210"/>
                </a:lnTo>
                <a:lnTo>
                  <a:pt x="390791" y="13970"/>
                </a:lnTo>
                <a:lnTo>
                  <a:pt x="378421" y="2540"/>
                </a:lnTo>
                <a:lnTo>
                  <a:pt x="361861" y="0"/>
                </a:lnTo>
                <a:lnTo>
                  <a:pt x="340055" y="3810"/>
                </a:lnTo>
                <a:lnTo>
                  <a:pt x="329031" y="7620"/>
                </a:lnTo>
                <a:lnTo>
                  <a:pt x="276352" y="20320"/>
                </a:lnTo>
                <a:lnTo>
                  <a:pt x="249720" y="27940"/>
                </a:lnTo>
                <a:lnTo>
                  <a:pt x="176415" y="45720"/>
                </a:lnTo>
                <a:lnTo>
                  <a:pt x="130187" y="58420"/>
                </a:lnTo>
                <a:lnTo>
                  <a:pt x="38823" y="86360"/>
                </a:lnTo>
                <a:lnTo>
                  <a:pt x="31026" y="88900"/>
                </a:lnTo>
                <a:lnTo>
                  <a:pt x="22948" y="93980"/>
                </a:lnTo>
                <a:lnTo>
                  <a:pt x="16624" y="96520"/>
                </a:lnTo>
                <a:lnTo>
                  <a:pt x="12153" y="97790"/>
                </a:lnTo>
                <a:lnTo>
                  <a:pt x="8470" y="101600"/>
                </a:lnTo>
                <a:lnTo>
                  <a:pt x="8318" y="105410"/>
                </a:lnTo>
                <a:lnTo>
                  <a:pt x="5257" y="116840"/>
                </a:lnTo>
                <a:lnTo>
                  <a:pt x="1625" y="129540"/>
                </a:lnTo>
                <a:lnTo>
                  <a:pt x="0" y="142240"/>
                </a:lnTo>
                <a:lnTo>
                  <a:pt x="2997" y="154940"/>
                </a:lnTo>
                <a:lnTo>
                  <a:pt x="10287" y="177800"/>
                </a:lnTo>
                <a:lnTo>
                  <a:pt x="17119" y="200660"/>
                </a:lnTo>
                <a:lnTo>
                  <a:pt x="30429" y="246380"/>
                </a:lnTo>
                <a:lnTo>
                  <a:pt x="49949" y="281940"/>
                </a:lnTo>
                <a:lnTo>
                  <a:pt x="66116" y="287020"/>
                </a:lnTo>
                <a:lnTo>
                  <a:pt x="90563" y="285750"/>
                </a:lnTo>
                <a:lnTo>
                  <a:pt x="93027" y="289560"/>
                </a:lnTo>
                <a:lnTo>
                  <a:pt x="94856" y="290830"/>
                </a:lnTo>
                <a:lnTo>
                  <a:pt x="93370" y="290830"/>
                </a:lnTo>
                <a:lnTo>
                  <a:pt x="98729" y="308610"/>
                </a:lnTo>
                <a:lnTo>
                  <a:pt x="113271" y="358140"/>
                </a:lnTo>
                <a:lnTo>
                  <a:pt x="130467" y="406400"/>
                </a:lnTo>
                <a:lnTo>
                  <a:pt x="149758" y="454660"/>
                </a:lnTo>
                <a:lnTo>
                  <a:pt x="170573" y="502920"/>
                </a:lnTo>
                <a:lnTo>
                  <a:pt x="192366" y="549910"/>
                </a:lnTo>
                <a:lnTo>
                  <a:pt x="219456" y="595630"/>
                </a:lnTo>
                <a:lnTo>
                  <a:pt x="251650" y="637540"/>
                </a:lnTo>
                <a:lnTo>
                  <a:pt x="295097" y="668020"/>
                </a:lnTo>
                <a:lnTo>
                  <a:pt x="313436" y="670560"/>
                </a:lnTo>
                <a:lnTo>
                  <a:pt x="344297" y="670560"/>
                </a:lnTo>
                <a:lnTo>
                  <a:pt x="359498" y="669290"/>
                </a:lnTo>
                <a:lnTo>
                  <a:pt x="374510" y="665480"/>
                </a:lnTo>
                <a:lnTo>
                  <a:pt x="399351" y="657860"/>
                </a:lnTo>
                <a:lnTo>
                  <a:pt x="424230" y="651510"/>
                </a:lnTo>
                <a:lnTo>
                  <a:pt x="449072" y="643890"/>
                </a:lnTo>
                <a:lnTo>
                  <a:pt x="452602" y="642620"/>
                </a:lnTo>
                <a:lnTo>
                  <a:pt x="473798" y="635000"/>
                </a:lnTo>
                <a:lnTo>
                  <a:pt x="511403" y="617220"/>
                </a:lnTo>
                <a:lnTo>
                  <a:pt x="535914" y="586740"/>
                </a:lnTo>
                <a:lnTo>
                  <a:pt x="539978" y="560070"/>
                </a:lnTo>
                <a:lnTo>
                  <a:pt x="540181" y="54737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502326" y="4500740"/>
            <a:ext cx="403860" cy="518159"/>
            <a:chOff x="1502326" y="4500740"/>
            <a:chExt cx="403860" cy="518159"/>
          </a:xfrm>
        </p:grpSpPr>
        <p:sp>
          <p:nvSpPr>
            <p:cNvPr id="11" name="object 11"/>
            <p:cNvSpPr/>
            <p:nvPr/>
          </p:nvSpPr>
          <p:spPr>
            <a:xfrm>
              <a:off x="1502326" y="4500740"/>
              <a:ext cx="403860" cy="518159"/>
            </a:xfrm>
            <a:custGeom>
              <a:avLst/>
              <a:gdLst/>
              <a:ahLst/>
              <a:cxnLst/>
              <a:rect l="l" t="t" r="r" b="b"/>
              <a:pathLst>
                <a:path w="403860" h="518160">
                  <a:moveTo>
                    <a:pt x="296628" y="0"/>
                  </a:moveTo>
                  <a:lnTo>
                    <a:pt x="260365" y="13219"/>
                  </a:lnTo>
                  <a:lnTo>
                    <a:pt x="222638" y="39789"/>
                  </a:lnTo>
                  <a:lnTo>
                    <a:pt x="190549" y="78781"/>
                  </a:lnTo>
                  <a:lnTo>
                    <a:pt x="157906" y="123026"/>
                  </a:lnTo>
                  <a:lnTo>
                    <a:pt x="132036" y="158038"/>
                  </a:lnTo>
                  <a:lnTo>
                    <a:pt x="112732" y="194500"/>
                  </a:lnTo>
                  <a:lnTo>
                    <a:pt x="105239" y="204954"/>
                  </a:lnTo>
                  <a:lnTo>
                    <a:pt x="98317" y="215687"/>
                  </a:lnTo>
                  <a:lnTo>
                    <a:pt x="92158" y="226729"/>
                  </a:lnTo>
                  <a:lnTo>
                    <a:pt x="86951" y="238112"/>
                  </a:lnTo>
                  <a:lnTo>
                    <a:pt x="82758" y="247873"/>
                  </a:lnTo>
                  <a:lnTo>
                    <a:pt x="77696" y="256811"/>
                  </a:lnTo>
                  <a:lnTo>
                    <a:pt x="71895" y="265413"/>
                  </a:lnTo>
                  <a:lnTo>
                    <a:pt x="65488" y="274167"/>
                  </a:lnTo>
                  <a:lnTo>
                    <a:pt x="60793" y="280742"/>
                  </a:lnTo>
                  <a:lnTo>
                    <a:pt x="39342" y="322305"/>
                  </a:lnTo>
                  <a:lnTo>
                    <a:pt x="34843" y="333068"/>
                  </a:lnTo>
                  <a:lnTo>
                    <a:pt x="29547" y="343725"/>
                  </a:lnTo>
                  <a:lnTo>
                    <a:pt x="26437" y="350444"/>
                  </a:lnTo>
                  <a:lnTo>
                    <a:pt x="22863" y="356798"/>
                  </a:lnTo>
                  <a:lnTo>
                    <a:pt x="18313" y="362426"/>
                  </a:lnTo>
                  <a:lnTo>
                    <a:pt x="12275" y="366966"/>
                  </a:lnTo>
                  <a:lnTo>
                    <a:pt x="7657" y="371531"/>
                  </a:lnTo>
                  <a:lnTo>
                    <a:pt x="4290" y="376770"/>
                  </a:lnTo>
                  <a:lnTo>
                    <a:pt x="2470" y="382629"/>
                  </a:lnTo>
                  <a:lnTo>
                    <a:pt x="2576" y="389602"/>
                  </a:lnTo>
                  <a:lnTo>
                    <a:pt x="3385" y="395122"/>
                  </a:lnTo>
                  <a:lnTo>
                    <a:pt x="337" y="400837"/>
                  </a:lnTo>
                  <a:lnTo>
                    <a:pt x="290" y="408109"/>
                  </a:lnTo>
                  <a:lnTo>
                    <a:pt x="0" y="419603"/>
                  </a:lnTo>
                  <a:lnTo>
                    <a:pt x="1162" y="432730"/>
                  </a:lnTo>
                  <a:lnTo>
                    <a:pt x="19726" y="468415"/>
                  </a:lnTo>
                  <a:lnTo>
                    <a:pt x="46819" y="499833"/>
                  </a:lnTo>
                  <a:lnTo>
                    <a:pt x="83859" y="515316"/>
                  </a:lnTo>
                  <a:lnTo>
                    <a:pt x="112525" y="517728"/>
                  </a:lnTo>
                  <a:lnTo>
                    <a:pt x="127400" y="515661"/>
                  </a:lnTo>
                  <a:lnTo>
                    <a:pt x="141132" y="509737"/>
                  </a:lnTo>
                  <a:lnTo>
                    <a:pt x="153245" y="498868"/>
                  </a:lnTo>
                  <a:lnTo>
                    <a:pt x="155150" y="496277"/>
                  </a:lnTo>
                  <a:lnTo>
                    <a:pt x="157309" y="495249"/>
                  </a:lnTo>
                  <a:lnTo>
                    <a:pt x="160992" y="493928"/>
                  </a:lnTo>
                  <a:lnTo>
                    <a:pt x="162982" y="492366"/>
                  </a:lnTo>
                  <a:lnTo>
                    <a:pt x="108668" y="492366"/>
                  </a:lnTo>
                  <a:lnTo>
                    <a:pt x="100540" y="488924"/>
                  </a:lnTo>
                  <a:lnTo>
                    <a:pt x="92539" y="487044"/>
                  </a:lnTo>
                  <a:lnTo>
                    <a:pt x="83268" y="486816"/>
                  </a:lnTo>
                  <a:lnTo>
                    <a:pt x="76029" y="484047"/>
                  </a:lnTo>
                  <a:lnTo>
                    <a:pt x="69806" y="483438"/>
                  </a:lnTo>
                  <a:lnTo>
                    <a:pt x="63964" y="480453"/>
                  </a:lnTo>
                  <a:lnTo>
                    <a:pt x="58630" y="475094"/>
                  </a:lnTo>
                  <a:lnTo>
                    <a:pt x="53040" y="468083"/>
                  </a:lnTo>
                  <a:lnTo>
                    <a:pt x="47533" y="461289"/>
                  </a:lnTo>
                  <a:lnTo>
                    <a:pt x="26197" y="424597"/>
                  </a:lnTo>
                  <a:lnTo>
                    <a:pt x="26880" y="415378"/>
                  </a:lnTo>
                  <a:lnTo>
                    <a:pt x="45598" y="378615"/>
                  </a:lnTo>
                  <a:lnTo>
                    <a:pt x="51756" y="369827"/>
                  </a:lnTo>
                  <a:lnTo>
                    <a:pt x="55985" y="359881"/>
                  </a:lnTo>
                  <a:lnTo>
                    <a:pt x="57868" y="348843"/>
                  </a:lnTo>
                  <a:lnTo>
                    <a:pt x="56979" y="342836"/>
                  </a:lnTo>
                  <a:lnTo>
                    <a:pt x="60027" y="337057"/>
                  </a:lnTo>
                  <a:lnTo>
                    <a:pt x="63202" y="332765"/>
                  </a:lnTo>
                  <a:lnTo>
                    <a:pt x="73687" y="315934"/>
                  </a:lnTo>
                  <a:lnTo>
                    <a:pt x="83062" y="296984"/>
                  </a:lnTo>
                  <a:lnTo>
                    <a:pt x="91277" y="280716"/>
                  </a:lnTo>
                  <a:lnTo>
                    <a:pt x="102191" y="264185"/>
                  </a:lnTo>
                  <a:lnTo>
                    <a:pt x="106001" y="259079"/>
                  </a:lnTo>
                  <a:lnTo>
                    <a:pt x="109811" y="252412"/>
                  </a:lnTo>
                  <a:lnTo>
                    <a:pt x="113367" y="245744"/>
                  </a:lnTo>
                  <a:lnTo>
                    <a:pt x="147528" y="245744"/>
                  </a:lnTo>
                  <a:lnTo>
                    <a:pt x="142497" y="237413"/>
                  </a:lnTo>
                  <a:lnTo>
                    <a:pt x="136471" y="227889"/>
                  </a:lnTo>
                  <a:lnTo>
                    <a:pt x="130004" y="218058"/>
                  </a:lnTo>
                  <a:lnTo>
                    <a:pt x="139106" y="205704"/>
                  </a:lnTo>
                  <a:lnTo>
                    <a:pt x="147006" y="193948"/>
                  </a:lnTo>
                  <a:lnTo>
                    <a:pt x="153453" y="182115"/>
                  </a:lnTo>
                  <a:lnTo>
                    <a:pt x="158198" y="169532"/>
                  </a:lnTo>
                  <a:lnTo>
                    <a:pt x="159214" y="166281"/>
                  </a:lnTo>
                  <a:lnTo>
                    <a:pt x="161754" y="162877"/>
                  </a:lnTo>
                  <a:lnTo>
                    <a:pt x="163786" y="160286"/>
                  </a:lnTo>
                  <a:lnTo>
                    <a:pt x="194599" y="117802"/>
                  </a:lnTo>
                  <a:lnTo>
                    <a:pt x="210417" y="96957"/>
                  </a:lnTo>
                  <a:lnTo>
                    <a:pt x="240790" y="61898"/>
                  </a:lnTo>
                  <a:lnTo>
                    <a:pt x="272115" y="38231"/>
                  </a:lnTo>
                  <a:lnTo>
                    <a:pt x="290278" y="30022"/>
                  </a:lnTo>
                  <a:lnTo>
                    <a:pt x="290913" y="29133"/>
                  </a:lnTo>
                  <a:lnTo>
                    <a:pt x="292437" y="28981"/>
                  </a:lnTo>
                  <a:lnTo>
                    <a:pt x="295485" y="28473"/>
                  </a:lnTo>
                  <a:lnTo>
                    <a:pt x="374544" y="28473"/>
                  </a:lnTo>
                  <a:lnTo>
                    <a:pt x="362257" y="18716"/>
                  </a:lnTo>
                  <a:lnTo>
                    <a:pt x="344142" y="9959"/>
                  </a:lnTo>
                  <a:lnTo>
                    <a:pt x="324717" y="4275"/>
                  </a:lnTo>
                  <a:lnTo>
                    <a:pt x="304375" y="457"/>
                  </a:lnTo>
                  <a:lnTo>
                    <a:pt x="296628" y="0"/>
                  </a:lnTo>
                  <a:close/>
                </a:path>
                <a:path w="403860" h="518160">
                  <a:moveTo>
                    <a:pt x="147528" y="245744"/>
                  </a:moveTo>
                  <a:lnTo>
                    <a:pt x="113367" y="245744"/>
                  </a:lnTo>
                  <a:lnTo>
                    <a:pt x="124289" y="247192"/>
                  </a:lnTo>
                  <a:lnTo>
                    <a:pt x="126829" y="254546"/>
                  </a:lnTo>
                  <a:lnTo>
                    <a:pt x="151749" y="291394"/>
                  </a:lnTo>
                  <a:lnTo>
                    <a:pt x="184888" y="316069"/>
                  </a:lnTo>
                  <a:lnTo>
                    <a:pt x="219868" y="331857"/>
                  </a:lnTo>
                  <a:lnTo>
                    <a:pt x="247860" y="338086"/>
                  </a:lnTo>
                  <a:lnTo>
                    <a:pt x="251035" y="339077"/>
                  </a:lnTo>
                  <a:lnTo>
                    <a:pt x="252813" y="340410"/>
                  </a:lnTo>
                  <a:lnTo>
                    <a:pt x="256877" y="342061"/>
                  </a:lnTo>
                  <a:lnTo>
                    <a:pt x="221444" y="391107"/>
                  </a:lnTo>
                  <a:lnTo>
                    <a:pt x="183344" y="437095"/>
                  </a:lnTo>
                  <a:lnTo>
                    <a:pt x="154785" y="463610"/>
                  </a:lnTo>
                  <a:lnTo>
                    <a:pt x="122130" y="485000"/>
                  </a:lnTo>
                  <a:lnTo>
                    <a:pt x="114383" y="489940"/>
                  </a:lnTo>
                  <a:lnTo>
                    <a:pt x="108668" y="492366"/>
                  </a:lnTo>
                  <a:lnTo>
                    <a:pt x="162982" y="492366"/>
                  </a:lnTo>
                  <a:lnTo>
                    <a:pt x="194806" y="465342"/>
                  </a:lnTo>
                  <a:lnTo>
                    <a:pt x="223857" y="431126"/>
                  </a:lnTo>
                  <a:lnTo>
                    <a:pt x="233945" y="416855"/>
                  </a:lnTo>
                  <a:lnTo>
                    <a:pt x="244272" y="403096"/>
                  </a:lnTo>
                  <a:lnTo>
                    <a:pt x="277721" y="358865"/>
                  </a:lnTo>
                  <a:lnTo>
                    <a:pt x="302883" y="324398"/>
                  </a:lnTo>
                  <a:lnTo>
                    <a:pt x="311982" y="311467"/>
                  </a:lnTo>
                  <a:lnTo>
                    <a:pt x="246209" y="311467"/>
                  </a:lnTo>
                  <a:lnTo>
                    <a:pt x="238579" y="311448"/>
                  </a:lnTo>
                  <a:lnTo>
                    <a:pt x="231175" y="309740"/>
                  </a:lnTo>
                  <a:lnTo>
                    <a:pt x="223795" y="307299"/>
                  </a:lnTo>
                  <a:lnTo>
                    <a:pt x="216237" y="305079"/>
                  </a:lnTo>
                  <a:lnTo>
                    <a:pt x="180089" y="284895"/>
                  </a:lnTo>
                  <a:lnTo>
                    <a:pt x="152991" y="255282"/>
                  </a:lnTo>
                  <a:lnTo>
                    <a:pt x="148024" y="246566"/>
                  </a:lnTo>
                  <a:lnTo>
                    <a:pt x="147528" y="245744"/>
                  </a:lnTo>
                  <a:close/>
                </a:path>
                <a:path w="403860" h="518160">
                  <a:moveTo>
                    <a:pt x="374544" y="28473"/>
                  </a:moveTo>
                  <a:lnTo>
                    <a:pt x="295485" y="28473"/>
                  </a:lnTo>
                  <a:lnTo>
                    <a:pt x="310137" y="29876"/>
                  </a:lnTo>
                  <a:lnTo>
                    <a:pt x="324314" y="33497"/>
                  </a:lnTo>
                  <a:lnTo>
                    <a:pt x="360239" y="52298"/>
                  </a:lnTo>
                  <a:lnTo>
                    <a:pt x="374955" y="92742"/>
                  </a:lnTo>
                  <a:lnTo>
                    <a:pt x="376098" y="102865"/>
                  </a:lnTo>
                  <a:lnTo>
                    <a:pt x="375669" y="113076"/>
                  </a:lnTo>
                  <a:lnTo>
                    <a:pt x="372955" y="123697"/>
                  </a:lnTo>
                  <a:lnTo>
                    <a:pt x="369915" y="135082"/>
                  </a:lnTo>
                  <a:lnTo>
                    <a:pt x="366597" y="158884"/>
                  </a:lnTo>
                  <a:lnTo>
                    <a:pt x="363557" y="170268"/>
                  </a:lnTo>
                  <a:lnTo>
                    <a:pt x="358169" y="180239"/>
                  </a:lnTo>
                  <a:lnTo>
                    <a:pt x="352270" y="189731"/>
                  </a:lnTo>
                  <a:lnTo>
                    <a:pt x="346965" y="199433"/>
                  </a:lnTo>
                  <a:lnTo>
                    <a:pt x="343364" y="210032"/>
                  </a:lnTo>
                  <a:lnTo>
                    <a:pt x="342475" y="214706"/>
                  </a:lnTo>
                  <a:lnTo>
                    <a:pt x="339300" y="218998"/>
                  </a:lnTo>
                  <a:lnTo>
                    <a:pt x="314275" y="257988"/>
                  </a:lnTo>
                  <a:lnTo>
                    <a:pt x="308566" y="270929"/>
                  </a:lnTo>
                  <a:lnTo>
                    <a:pt x="298573" y="288214"/>
                  </a:lnTo>
                  <a:lnTo>
                    <a:pt x="284245" y="300856"/>
                  </a:lnTo>
                  <a:lnTo>
                    <a:pt x="266489" y="308669"/>
                  </a:lnTo>
                  <a:lnTo>
                    <a:pt x="246209" y="311467"/>
                  </a:lnTo>
                  <a:lnTo>
                    <a:pt x="311982" y="311467"/>
                  </a:lnTo>
                  <a:lnTo>
                    <a:pt x="315297" y="306755"/>
                  </a:lnTo>
                  <a:lnTo>
                    <a:pt x="322859" y="296984"/>
                  </a:lnTo>
                  <a:lnTo>
                    <a:pt x="330124" y="286913"/>
                  </a:lnTo>
                  <a:lnTo>
                    <a:pt x="336264" y="275621"/>
                  </a:lnTo>
                  <a:lnTo>
                    <a:pt x="340189" y="262547"/>
                  </a:lnTo>
                  <a:lnTo>
                    <a:pt x="339808" y="259575"/>
                  </a:lnTo>
                  <a:lnTo>
                    <a:pt x="341078" y="257797"/>
                  </a:lnTo>
                  <a:lnTo>
                    <a:pt x="342983" y="255282"/>
                  </a:lnTo>
                  <a:lnTo>
                    <a:pt x="353522" y="243014"/>
                  </a:lnTo>
                  <a:lnTo>
                    <a:pt x="362906" y="229928"/>
                  </a:lnTo>
                  <a:lnTo>
                    <a:pt x="370647" y="215654"/>
                  </a:lnTo>
                  <a:lnTo>
                    <a:pt x="376257" y="199821"/>
                  </a:lnTo>
                  <a:lnTo>
                    <a:pt x="379559" y="195529"/>
                  </a:lnTo>
                  <a:lnTo>
                    <a:pt x="386010" y="186798"/>
                  </a:lnTo>
                  <a:lnTo>
                    <a:pt x="390687" y="177615"/>
                  </a:lnTo>
                  <a:lnTo>
                    <a:pt x="393578" y="167832"/>
                  </a:lnTo>
                  <a:lnTo>
                    <a:pt x="394672" y="157302"/>
                  </a:lnTo>
                  <a:lnTo>
                    <a:pt x="396041" y="147911"/>
                  </a:lnTo>
                  <a:lnTo>
                    <a:pt x="398101" y="138514"/>
                  </a:lnTo>
                  <a:lnTo>
                    <a:pt x="400351" y="129243"/>
                  </a:lnTo>
                  <a:lnTo>
                    <a:pt x="402292" y="120230"/>
                  </a:lnTo>
                  <a:lnTo>
                    <a:pt x="399006" y="72110"/>
                  </a:lnTo>
                  <a:lnTo>
                    <a:pt x="383258" y="36877"/>
                  </a:lnTo>
                  <a:lnTo>
                    <a:pt x="378670" y="31749"/>
                  </a:lnTo>
                  <a:lnTo>
                    <a:pt x="374544" y="28473"/>
                  </a:lnTo>
                  <a:close/>
                </a:path>
              </a:pathLst>
            </a:custGeom>
            <a:solidFill>
              <a:srgbClr val="008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4979" y="4625835"/>
              <a:ext cx="100837" cy="1409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725" y="4876495"/>
              <a:ext cx="79375" cy="84472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98982" y="431337"/>
            <a:ext cx="3665220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u="none" spc="-505" dirty="0"/>
              <a:t>C</a:t>
            </a:r>
            <a:r>
              <a:rPr u="none" spc="-635" dirty="0"/>
              <a:t>o</a:t>
            </a:r>
            <a:r>
              <a:rPr u="none" spc="-735" dirty="0"/>
              <a:t>n</a:t>
            </a:r>
            <a:r>
              <a:rPr u="none" spc="-550" dirty="0"/>
              <a:t>t</a:t>
            </a:r>
            <a:r>
              <a:rPr u="none" spc="-785" dirty="0"/>
              <a:t>a</a:t>
            </a:r>
            <a:r>
              <a:rPr u="none" spc="-540" dirty="0"/>
              <a:t>c</a:t>
            </a:r>
            <a:r>
              <a:rPr u="none" spc="-390" dirty="0"/>
              <a:t>t</a:t>
            </a:r>
            <a:r>
              <a:rPr u="none" spc="-225" dirty="0"/>
              <a:t> </a:t>
            </a:r>
            <a:r>
              <a:rPr u="none" spc="-509" dirty="0"/>
              <a:t>i</a:t>
            </a:r>
            <a:r>
              <a:rPr u="none" spc="-890" dirty="0"/>
              <a:t>n</a:t>
            </a:r>
            <a:r>
              <a:rPr u="none" spc="-434" dirty="0"/>
              <a:t>f</a:t>
            </a:r>
            <a:r>
              <a:rPr u="none" spc="-645" dirty="0"/>
              <a:t>o</a:t>
            </a:r>
            <a:r>
              <a:rPr u="none" spc="-455" dirty="0"/>
              <a:t>r</a:t>
            </a:r>
            <a:r>
              <a:rPr u="none" spc="-1260" dirty="0"/>
              <a:t>m</a:t>
            </a:r>
            <a:r>
              <a:rPr u="none" spc="-919" dirty="0"/>
              <a:t>a</a:t>
            </a:r>
            <a:r>
              <a:rPr u="none" spc="-420" dirty="0"/>
              <a:t>t</a:t>
            </a:r>
            <a:r>
              <a:rPr u="none" spc="-465" dirty="0"/>
              <a:t>i</a:t>
            </a:r>
            <a:r>
              <a:rPr u="none" spc="-855" dirty="0"/>
              <a:t>o</a:t>
            </a:r>
            <a:r>
              <a:rPr u="none" spc="-710" dirty="0"/>
              <a:t>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37714" y="1946605"/>
            <a:ext cx="4140200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1115" algn="ctr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91533"/>
                </a:solidFill>
                <a:latin typeface="Times New Roman"/>
                <a:cs typeface="Times New Roman"/>
              </a:rPr>
              <a:t>Phone</a:t>
            </a:r>
            <a:r>
              <a:rPr sz="2000" b="1" i="1" spc="-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91533"/>
                </a:solidFill>
                <a:latin typeface="Times New Roman"/>
                <a:cs typeface="Times New Roman"/>
              </a:rPr>
              <a:t>number</a:t>
            </a:r>
            <a:r>
              <a:rPr sz="2000" i="1" dirty="0">
                <a:solidFill>
                  <a:srgbClr val="091533"/>
                </a:solidFill>
                <a:latin typeface="Times New Roman"/>
                <a:cs typeface="Times New Roman"/>
              </a:rPr>
              <a:t>:</a:t>
            </a:r>
            <a:r>
              <a:rPr sz="2000" i="1" spc="-5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91533"/>
                </a:solidFill>
                <a:latin typeface="Times New Roman"/>
                <a:cs typeface="Times New Roman"/>
              </a:rPr>
              <a:t>+996</a:t>
            </a:r>
            <a:r>
              <a:rPr sz="2000" spc="-20" dirty="0">
                <a:solidFill>
                  <a:srgbClr val="0915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91533"/>
                </a:solidFill>
                <a:latin typeface="Times New Roman"/>
                <a:cs typeface="Times New Roman"/>
              </a:rPr>
              <a:t>774601041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spc="-5" dirty="0">
                <a:solidFill>
                  <a:srgbClr val="091533"/>
                </a:solidFill>
                <a:latin typeface="Times New Roman"/>
                <a:cs typeface="Times New Roman"/>
              </a:rPr>
              <a:t>E-mail: </a:t>
            </a:r>
            <a:r>
              <a:rPr sz="2000" b="1" spc="-5" dirty="0">
                <a:solidFill>
                  <a:srgbClr val="004466"/>
                </a:solidFill>
                <a:latin typeface="Times New Roman"/>
                <a:cs typeface="Times New Roman"/>
                <a:hlinkClick r:id="rId7"/>
              </a:rPr>
              <a:t>rahmanali040206@gmail.com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27091" y="466344"/>
            <a:ext cx="3716273" cy="12473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4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323</Words>
  <Application>Microsoft Office PowerPoint</Application>
  <PresentationFormat>Экран (16:9)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MT</vt:lpstr>
      <vt:lpstr>Calibri</vt:lpstr>
      <vt:lpstr>Roboto Bk</vt:lpstr>
      <vt:lpstr>Symbol</vt:lpstr>
      <vt:lpstr>Times New Roman</vt:lpstr>
      <vt:lpstr>Trebuchet MS</vt:lpstr>
      <vt:lpstr>Wingdings</vt:lpstr>
      <vt:lpstr>Office Theme</vt:lpstr>
      <vt:lpstr>Презентация PowerPoint</vt:lpstr>
      <vt:lpstr>PERSONAL INFORMATION</vt:lpstr>
      <vt:lpstr>Key qualifications</vt:lpstr>
      <vt:lpstr>Work experience</vt:lpstr>
      <vt:lpstr>Working with students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Bugubaeva Mahabat Mitalipovna</dc:title>
  <dc:creator>Nurgul</dc:creator>
  <cp:lastModifiedBy>user</cp:lastModifiedBy>
  <cp:revision>1</cp:revision>
  <dcterms:created xsi:type="dcterms:W3CDTF">2022-12-19T11:16:07Z</dcterms:created>
  <dcterms:modified xsi:type="dcterms:W3CDTF">2022-12-19T11:28:58Z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2022-12-19T00:00:00Z</vt:filetime>
  </property>
</Properties>
</file>