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0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55" y="0"/>
            <a:ext cx="91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7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55" y="0"/>
            <a:ext cx="91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9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2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043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2022-12-22T15:55:54Z</dcterms:created>
  <dcterms:modified xsi:type="dcterms:W3CDTF">2022-12-22T15:58:55Z</dcterms:modified>
</cp:coreProperties>
</file>