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13" r:id="rId4"/>
    <p:sldId id="258" r:id="rId5"/>
    <p:sldId id="314" r:id="rId6"/>
    <p:sldId id="315" r:id="rId7"/>
    <p:sldId id="259" r:id="rId8"/>
    <p:sldId id="319" r:id="rId9"/>
    <p:sldId id="343" r:id="rId10"/>
    <p:sldId id="342" r:id="rId11"/>
    <p:sldId id="346" r:id="rId12"/>
    <p:sldId id="263" r:id="rId13"/>
    <p:sldId id="306" r:id="rId14"/>
    <p:sldId id="316" r:id="rId15"/>
    <p:sldId id="264" r:id="rId16"/>
    <p:sldId id="307" r:id="rId17"/>
    <p:sldId id="339" r:id="rId18"/>
    <p:sldId id="265" r:id="rId19"/>
    <p:sldId id="317" r:id="rId20"/>
    <p:sldId id="266" r:id="rId21"/>
    <p:sldId id="267" r:id="rId22"/>
    <p:sldId id="268" r:id="rId23"/>
    <p:sldId id="269" r:id="rId24"/>
    <p:sldId id="352" r:id="rId25"/>
    <p:sldId id="320" r:id="rId26"/>
    <p:sldId id="321" r:id="rId27"/>
    <p:sldId id="322" r:id="rId28"/>
    <p:sldId id="353" r:id="rId29"/>
    <p:sldId id="366" r:id="rId30"/>
    <p:sldId id="274" r:id="rId31"/>
    <p:sldId id="323" r:id="rId32"/>
    <p:sldId id="354" r:id="rId33"/>
    <p:sldId id="285" r:id="rId34"/>
    <p:sldId id="324" r:id="rId35"/>
    <p:sldId id="278" r:id="rId36"/>
    <p:sldId id="365" r:id="rId37"/>
    <p:sldId id="355" r:id="rId38"/>
    <p:sldId id="280" r:id="rId39"/>
    <p:sldId id="286" r:id="rId40"/>
    <p:sldId id="325" r:id="rId41"/>
    <p:sldId id="310" r:id="rId42"/>
    <p:sldId id="289" r:id="rId43"/>
    <p:sldId id="356" r:id="rId44"/>
    <p:sldId id="287" r:id="rId45"/>
    <p:sldId id="326" r:id="rId46"/>
    <p:sldId id="288" r:id="rId47"/>
    <p:sldId id="327" r:id="rId48"/>
    <p:sldId id="328" r:id="rId49"/>
    <p:sldId id="329" r:id="rId50"/>
    <p:sldId id="357" r:id="rId51"/>
    <p:sldId id="281" r:id="rId52"/>
    <p:sldId id="331" r:id="rId53"/>
    <p:sldId id="332" r:id="rId54"/>
    <p:sldId id="291" r:id="rId55"/>
    <p:sldId id="333" r:id="rId56"/>
    <p:sldId id="292" r:id="rId57"/>
    <p:sldId id="334" r:id="rId58"/>
    <p:sldId id="294" r:id="rId59"/>
    <p:sldId id="295" r:id="rId60"/>
    <p:sldId id="296" r:id="rId61"/>
    <p:sldId id="297" r:id="rId62"/>
    <p:sldId id="335" r:id="rId63"/>
    <p:sldId id="336" r:id="rId64"/>
    <p:sldId id="298" r:id="rId65"/>
    <p:sldId id="360" r:id="rId66"/>
    <p:sldId id="299" r:id="rId67"/>
    <p:sldId id="363" r:id="rId68"/>
    <p:sldId id="358" r:id="rId69"/>
    <p:sldId id="361" r:id="rId70"/>
    <p:sldId id="359" r:id="rId71"/>
    <p:sldId id="364" r:id="rId72"/>
    <p:sldId id="347" r:id="rId73"/>
    <p:sldId id="348" r:id="rId74"/>
    <p:sldId id="349" r:id="rId75"/>
    <p:sldId id="350" r:id="rId76"/>
    <p:sldId id="367" r:id="rId77"/>
    <p:sldId id="351" r:id="rId7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8BA72C9-7884-4C6A-985B-B0E5A016CFD9}">
          <p14:sldIdLst>
            <p14:sldId id="256"/>
            <p14:sldId id="257"/>
            <p14:sldId id="313"/>
            <p14:sldId id="258"/>
            <p14:sldId id="314"/>
            <p14:sldId id="315"/>
            <p14:sldId id="259"/>
            <p14:sldId id="319"/>
            <p14:sldId id="343"/>
            <p14:sldId id="342"/>
            <p14:sldId id="346"/>
            <p14:sldId id="263"/>
            <p14:sldId id="306"/>
            <p14:sldId id="316"/>
            <p14:sldId id="264"/>
            <p14:sldId id="307"/>
            <p14:sldId id="339"/>
            <p14:sldId id="265"/>
            <p14:sldId id="317"/>
            <p14:sldId id="266"/>
            <p14:sldId id="267"/>
            <p14:sldId id="268"/>
            <p14:sldId id="269"/>
            <p14:sldId id="352"/>
            <p14:sldId id="320"/>
            <p14:sldId id="321"/>
            <p14:sldId id="322"/>
            <p14:sldId id="353"/>
            <p14:sldId id="366"/>
            <p14:sldId id="274"/>
            <p14:sldId id="323"/>
            <p14:sldId id="354"/>
            <p14:sldId id="285"/>
            <p14:sldId id="324"/>
            <p14:sldId id="278"/>
            <p14:sldId id="365"/>
            <p14:sldId id="355"/>
            <p14:sldId id="280"/>
            <p14:sldId id="286"/>
            <p14:sldId id="325"/>
            <p14:sldId id="310"/>
            <p14:sldId id="289"/>
            <p14:sldId id="356"/>
            <p14:sldId id="287"/>
            <p14:sldId id="326"/>
            <p14:sldId id="288"/>
            <p14:sldId id="327"/>
            <p14:sldId id="328"/>
            <p14:sldId id="329"/>
            <p14:sldId id="357"/>
            <p14:sldId id="281"/>
            <p14:sldId id="331"/>
            <p14:sldId id="332"/>
            <p14:sldId id="291"/>
            <p14:sldId id="333"/>
            <p14:sldId id="292"/>
            <p14:sldId id="334"/>
            <p14:sldId id="294"/>
            <p14:sldId id="295"/>
            <p14:sldId id="296"/>
            <p14:sldId id="297"/>
            <p14:sldId id="335"/>
            <p14:sldId id="336"/>
            <p14:sldId id="298"/>
            <p14:sldId id="360"/>
            <p14:sldId id="299"/>
            <p14:sldId id="363"/>
            <p14:sldId id="358"/>
            <p14:sldId id="361"/>
            <p14:sldId id="359"/>
            <p14:sldId id="364"/>
            <p14:sldId id="347"/>
            <p14:sldId id="348"/>
            <p14:sldId id="349"/>
            <p14:sldId id="350"/>
            <p14:sldId id="367"/>
            <p14:sldId id="35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654" autoAdjust="0"/>
  </p:normalViewPr>
  <p:slideViewPr>
    <p:cSldViewPr>
      <p:cViewPr>
        <p:scale>
          <a:sx n="62" d="100"/>
          <a:sy n="62" d="100"/>
        </p:scale>
        <p:origin x="-3024" y="-11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6B681-6DC8-4588-97D5-241DF805D34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3095FCD2-4826-4F81-8C14-F8D542F8C587}">
      <dgm:prSet phldrT="[Текст]"/>
      <dgm:spPr/>
      <dgm:t>
        <a:bodyPr/>
        <a:lstStyle/>
        <a:p>
          <a:r>
            <a:rPr lang="en-US" dirty="0" smtClean="0"/>
            <a:t>GRAMMAR</a:t>
          </a:r>
          <a:endParaRPr lang="ru-RU" dirty="0"/>
        </a:p>
      </dgm:t>
    </dgm:pt>
    <dgm:pt modelId="{E7BF6E17-55A4-421B-9902-2BF7B2033925}" type="parTrans" cxnId="{7D4198A1-862D-4576-AA5D-287610296F40}">
      <dgm:prSet/>
      <dgm:spPr/>
      <dgm:t>
        <a:bodyPr/>
        <a:lstStyle/>
        <a:p>
          <a:endParaRPr lang="ru-RU"/>
        </a:p>
      </dgm:t>
    </dgm:pt>
    <dgm:pt modelId="{E1C12CBD-4625-48E1-B134-E2B6D8784730}" type="sibTrans" cxnId="{7D4198A1-862D-4576-AA5D-287610296F40}">
      <dgm:prSet/>
      <dgm:spPr/>
      <dgm:t>
        <a:bodyPr/>
        <a:lstStyle/>
        <a:p>
          <a:endParaRPr lang="ru-RU"/>
        </a:p>
      </dgm:t>
    </dgm:pt>
    <dgm:pt modelId="{BB16119F-9DDC-4655-BB54-CD081491C740}">
      <dgm:prSet phldrT="[Текст]"/>
      <dgm:spPr/>
      <dgm:t>
        <a:bodyPr/>
        <a:lstStyle/>
        <a:p>
          <a:r>
            <a:rPr lang="en-US" dirty="0" smtClean="0"/>
            <a:t>PRACTICAL GRAMMAR</a:t>
          </a:r>
          <a:endParaRPr lang="ru-RU" dirty="0"/>
        </a:p>
      </dgm:t>
    </dgm:pt>
    <dgm:pt modelId="{49656BB8-DAED-41BF-A1FA-F5574E5D5A23}" type="parTrans" cxnId="{674C4F7F-9262-4A5B-8423-0D83FDA6DFB9}">
      <dgm:prSet/>
      <dgm:spPr/>
      <dgm:t>
        <a:bodyPr/>
        <a:lstStyle/>
        <a:p>
          <a:endParaRPr lang="ru-RU"/>
        </a:p>
      </dgm:t>
    </dgm:pt>
    <dgm:pt modelId="{0BE6D082-6073-4E0D-AA90-338A2AD99919}" type="sibTrans" cxnId="{674C4F7F-9262-4A5B-8423-0D83FDA6DFB9}">
      <dgm:prSet/>
      <dgm:spPr/>
      <dgm:t>
        <a:bodyPr/>
        <a:lstStyle/>
        <a:p>
          <a:endParaRPr lang="ru-RU"/>
        </a:p>
      </dgm:t>
    </dgm:pt>
    <dgm:pt modelId="{F5004B06-97F0-4595-8309-90A5A583EEAB}">
      <dgm:prSet phldrT="[Текст]"/>
      <dgm:spPr/>
      <dgm:t>
        <a:bodyPr/>
        <a:lstStyle/>
        <a:p>
          <a:r>
            <a:rPr lang="en-US" dirty="0" smtClean="0"/>
            <a:t>THEORETICAL GRAMMAR</a:t>
          </a:r>
          <a:endParaRPr lang="ru-RU" dirty="0"/>
        </a:p>
      </dgm:t>
    </dgm:pt>
    <dgm:pt modelId="{227F5B88-57A5-4FA9-9311-0EBC589D8678}" type="parTrans" cxnId="{9C3D8814-86CC-4EA4-9AAB-E47303D9F62A}">
      <dgm:prSet/>
      <dgm:spPr/>
      <dgm:t>
        <a:bodyPr/>
        <a:lstStyle/>
        <a:p>
          <a:endParaRPr lang="ru-RU"/>
        </a:p>
      </dgm:t>
    </dgm:pt>
    <dgm:pt modelId="{DB920887-60F7-44A7-9629-24EC36260BD0}" type="sibTrans" cxnId="{9C3D8814-86CC-4EA4-9AAB-E47303D9F62A}">
      <dgm:prSet/>
      <dgm:spPr/>
      <dgm:t>
        <a:bodyPr/>
        <a:lstStyle/>
        <a:p>
          <a:endParaRPr lang="ru-RU"/>
        </a:p>
      </dgm:t>
    </dgm:pt>
    <dgm:pt modelId="{FF76911F-C101-4415-B743-1B714ED83D72}" type="pres">
      <dgm:prSet presAssocID="{F816B681-6DC8-4588-97D5-241DF805D344}" presName="Name0" presStyleCnt="0">
        <dgm:presLayoutVars>
          <dgm:dir/>
          <dgm:resizeHandles val="exact"/>
        </dgm:presLayoutVars>
      </dgm:prSet>
      <dgm:spPr/>
      <dgm:t>
        <a:bodyPr/>
        <a:lstStyle/>
        <a:p>
          <a:endParaRPr lang="ru-RU"/>
        </a:p>
      </dgm:t>
    </dgm:pt>
    <dgm:pt modelId="{4D9C6375-6F80-4503-AA83-3D4BE08C57BD}" type="pres">
      <dgm:prSet presAssocID="{3095FCD2-4826-4F81-8C14-F8D542F8C587}" presName="node" presStyleLbl="node1" presStyleIdx="0" presStyleCnt="3">
        <dgm:presLayoutVars>
          <dgm:bulletEnabled val="1"/>
        </dgm:presLayoutVars>
      </dgm:prSet>
      <dgm:spPr/>
      <dgm:t>
        <a:bodyPr/>
        <a:lstStyle/>
        <a:p>
          <a:endParaRPr lang="ru-RU"/>
        </a:p>
      </dgm:t>
    </dgm:pt>
    <dgm:pt modelId="{D1659418-66CD-4CD2-BEED-6D3D518311E0}" type="pres">
      <dgm:prSet presAssocID="{E1C12CBD-4625-48E1-B134-E2B6D8784730}" presName="sibTrans" presStyleLbl="sibTrans2D1" presStyleIdx="0" presStyleCnt="3"/>
      <dgm:spPr/>
      <dgm:t>
        <a:bodyPr/>
        <a:lstStyle/>
        <a:p>
          <a:endParaRPr lang="ru-RU"/>
        </a:p>
      </dgm:t>
    </dgm:pt>
    <dgm:pt modelId="{9AEEA9FB-6DFE-4197-830E-B46CBED56C5E}" type="pres">
      <dgm:prSet presAssocID="{E1C12CBD-4625-48E1-B134-E2B6D8784730}" presName="connectorText" presStyleLbl="sibTrans2D1" presStyleIdx="0" presStyleCnt="3"/>
      <dgm:spPr/>
      <dgm:t>
        <a:bodyPr/>
        <a:lstStyle/>
        <a:p>
          <a:endParaRPr lang="ru-RU"/>
        </a:p>
      </dgm:t>
    </dgm:pt>
    <dgm:pt modelId="{69D040FF-8C43-431D-84DE-078657070936}" type="pres">
      <dgm:prSet presAssocID="{BB16119F-9DDC-4655-BB54-CD081491C740}" presName="node" presStyleLbl="node1" presStyleIdx="1" presStyleCnt="3">
        <dgm:presLayoutVars>
          <dgm:bulletEnabled val="1"/>
        </dgm:presLayoutVars>
      </dgm:prSet>
      <dgm:spPr/>
      <dgm:t>
        <a:bodyPr/>
        <a:lstStyle/>
        <a:p>
          <a:endParaRPr lang="ru-RU"/>
        </a:p>
      </dgm:t>
    </dgm:pt>
    <dgm:pt modelId="{85BAB1B4-0329-4E28-A2D4-A871A67DB796}" type="pres">
      <dgm:prSet presAssocID="{0BE6D082-6073-4E0D-AA90-338A2AD99919}" presName="sibTrans" presStyleLbl="sibTrans2D1" presStyleIdx="1" presStyleCnt="3"/>
      <dgm:spPr/>
      <dgm:t>
        <a:bodyPr/>
        <a:lstStyle/>
        <a:p>
          <a:endParaRPr lang="ru-RU"/>
        </a:p>
      </dgm:t>
    </dgm:pt>
    <dgm:pt modelId="{DDF1C97C-9E77-4553-89C9-14F1A918D510}" type="pres">
      <dgm:prSet presAssocID="{0BE6D082-6073-4E0D-AA90-338A2AD99919}" presName="connectorText" presStyleLbl="sibTrans2D1" presStyleIdx="1" presStyleCnt="3"/>
      <dgm:spPr/>
      <dgm:t>
        <a:bodyPr/>
        <a:lstStyle/>
        <a:p>
          <a:endParaRPr lang="ru-RU"/>
        </a:p>
      </dgm:t>
    </dgm:pt>
    <dgm:pt modelId="{DC1CE145-9DBF-4238-97AF-1570245A590A}" type="pres">
      <dgm:prSet presAssocID="{F5004B06-97F0-4595-8309-90A5A583EEAB}" presName="node" presStyleLbl="node1" presStyleIdx="2" presStyleCnt="3">
        <dgm:presLayoutVars>
          <dgm:bulletEnabled val="1"/>
        </dgm:presLayoutVars>
      </dgm:prSet>
      <dgm:spPr/>
      <dgm:t>
        <a:bodyPr/>
        <a:lstStyle/>
        <a:p>
          <a:endParaRPr lang="ru-RU"/>
        </a:p>
      </dgm:t>
    </dgm:pt>
    <dgm:pt modelId="{050964D3-6897-40A9-BA19-CD3A9387C4AA}" type="pres">
      <dgm:prSet presAssocID="{DB920887-60F7-44A7-9629-24EC36260BD0}" presName="sibTrans" presStyleLbl="sibTrans2D1" presStyleIdx="2" presStyleCnt="3"/>
      <dgm:spPr/>
      <dgm:t>
        <a:bodyPr/>
        <a:lstStyle/>
        <a:p>
          <a:endParaRPr lang="ru-RU"/>
        </a:p>
      </dgm:t>
    </dgm:pt>
    <dgm:pt modelId="{5FA0252A-06ED-4C1E-A9F0-556CC7824467}" type="pres">
      <dgm:prSet presAssocID="{DB920887-60F7-44A7-9629-24EC36260BD0}" presName="connectorText" presStyleLbl="sibTrans2D1" presStyleIdx="2" presStyleCnt="3"/>
      <dgm:spPr/>
      <dgm:t>
        <a:bodyPr/>
        <a:lstStyle/>
        <a:p>
          <a:endParaRPr lang="ru-RU"/>
        </a:p>
      </dgm:t>
    </dgm:pt>
  </dgm:ptLst>
  <dgm:cxnLst>
    <dgm:cxn modelId="{FED6CDC2-32BA-4C3B-A600-6CDA2911F445}" type="presOf" srcId="{BB16119F-9DDC-4655-BB54-CD081491C740}" destId="{69D040FF-8C43-431D-84DE-078657070936}" srcOrd="0" destOrd="0" presId="urn:microsoft.com/office/officeart/2005/8/layout/cycle7"/>
    <dgm:cxn modelId="{964F0186-02EA-47C0-AEE4-1EADA35A2B35}" type="presOf" srcId="{DB920887-60F7-44A7-9629-24EC36260BD0}" destId="{050964D3-6897-40A9-BA19-CD3A9387C4AA}" srcOrd="0" destOrd="0" presId="urn:microsoft.com/office/officeart/2005/8/layout/cycle7"/>
    <dgm:cxn modelId="{73EB40B8-A246-4C35-9467-A76600D714AF}" type="presOf" srcId="{F816B681-6DC8-4588-97D5-241DF805D344}" destId="{FF76911F-C101-4415-B743-1B714ED83D72}" srcOrd="0" destOrd="0" presId="urn:microsoft.com/office/officeart/2005/8/layout/cycle7"/>
    <dgm:cxn modelId="{5413AD52-933E-447D-B57D-4A5F0A1BECC3}" type="presOf" srcId="{0BE6D082-6073-4E0D-AA90-338A2AD99919}" destId="{85BAB1B4-0329-4E28-A2D4-A871A67DB796}" srcOrd="0" destOrd="0" presId="urn:microsoft.com/office/officeart/2005/8/layout/cycle7"/>
    <dgm:cxn modelId="{674C4F7F-9262-4A5B-8423-0D83FDA6DFB9}" srcId="{F816B681-6DC8-4588-97D5-241DF805D344}" destId="{BB16119F-9DDC-4655-BB54-CD081491C740}" srcOrd="1" destOrd="0" parTransId="{49656BB8-DAED-41BF-A1FA-F5574E5D5A23}" sibTransId="{0BE6D082-6073-4E0D-AA90-338A2AD99919}"/>
    <dgm:cxn modelId="{E37C8D7B-EC19-448E-A06E-3F609D9DAF81}" type="presOf" srcId="{DB920887-60F7-44A7-9629-24EC36260BD0}" destId="{5FA0252A-06ED-4C1E-A9F0-556CC7824467}" srcOrd="1" destOrd="0" presId="urn:microsoft.com/office/officeart/2005/8/layout/cycle7"/>
    <dgm:cxn modelId="{382A76E5-5243-47BC-82A2-A29DA4F37C0F}" type="presOf" srcId="{3095FCD2-4826-4F81-8C14-F8D542F8C587}" destId="{4D9C6375-6F80-4503-AA83-3D4BE08C57BD}" srcOrd="0" destOrd="0" presId="urn:microsoft.com/office/officeart/2005/8/layout/cycle7"/>
    <dgm:cxn modelId="{9C3D8814-86CC-4EA4-9AAB-E47303D9F62A}" srcId="{F816B681-6DC8-4588-97D5-241DF805D344}" destId="{F5004B06-97F0-4595-8309-90A5A583EEAB}" srcOrd="2" destOrd="0" parTransId="{227F5B88-57A5-4FA9-9311-0EBC589D8678}" sibTransId="{DB920887-60F7-44A7-9629-24EC36260BD0}"/>
    <dgm:cxn modelId="{FA711525-42C1-4BEF-9061-B0705E513F4C}" type="presOf" srcId="{F5004B06-97F0-4595-8309-90A5A583EEAB}" destId="{DC1CE145-9DBF-4238-97AF-1570245A590A}" srcOrd="0" destOrd="0" presId="urn:microsoft.com/office/officeart/2005/8/layout/cycle7"/>
    <dgm:cxn modelId="{7D4198A1-862D-4576-AA5D-287610296F40}" srcId="{F816B681-6DC8-4588-97D5-241DF805D344}" destId="{3095FCD2-4826-4F81-8C14-F8D542F8C587}" srcOrd="0" destOrd="0" parTransId="{E7BF6E17-55A4-421B-9902-2BF7B2033925}" sibTransId="{E1C12CBD-4625-48E1-B134-E2B6D8784730}"/>
    <dgm:cxn modelId="{F897F7CE-F741-4DAD-8B0C-10982EA90013}" type="presOf" srcId="{E1C12CBD-4625-48E1-B134-E2B6D8784730}" destId="{9AEEA9FB-6DFE-4197-830E-B46CBED56C5E}" srcOrd="1" destOrd="0" presId="urn:microsoft.com/office/officeart/2005/8/layout/cycle7"/>
    <dgm:cxn modelId="{1D81CECD-E25D-4718-8FB7-4CBEAA3A6A73}" type="presOf" srcId="{0BE6D082-6073-4E0D-AA90-338A2AD99919}" destId="{DDF1C97C-9E77-4553-89C9-14F1A918D510}" srcOrd="1" destOrd="0" presId="urn:microsoft.com/office/officeart/2005/8/layout/cycle7"/>
    <dgm:cxn modelId="{89367FC2-BBFC-43B4-A813-A07B563EBA01}" type="presOf" srcId="{E1C12CBD-4625-48E1-B134-E2B6D8784730}" destId="{D1659418-66CD-4CD2-BEED-6D3D518311E0}" srcOrd="0" destOrd="0" presId="urn:microsoft.com/office/officeart/2005/8/layout/cycle7"/>
    <dgm:cxn modelId="{67B2F65C-1BBB-494B-9470-348361350373}" type="presParOf" srcId="{FF76911F-C101-4415-B743-1B714ED83D72}" destId="{4D9C6375-6F80-4503-AA83-3D4BE08C57BD}" srcOrd="0" destOrd="0" presId="urn:microsoft.com/office/officeart/2005/8/layout/cycle7"/>
    <dgm:cxn modelId="{CD2210DE-5FC2-4C03-BF29-86CED9C0A49B}" type="presParOf" srcId="{FF76911F-C101-4415-B743-1B714ED83D72}" destId="{D1659418-66CD-4CD2-BEED-6D3D518311E0}" srcOrd="1" destOrd="0" presId="urn:microsoft.com/office/officeart/2005/8/layout/cycle7"/>
    <dgm:cxn modelId="{8CB1EAF6-FCC2-44F1-A575-DDCF5146C822}" type="presParOf" srcId="{D1659418-66CD-4CD2-BEED-6D3D518311E0}" destId="{9AEEA9FB-6DFE-4197-830E-B46CBED56C5E}" srcOrd="0" destOrd="0" presId="urn:microsoft.com/office/officeart/2005/8/layout/cycle7"/>
    <dgm:cxn modelId="{C88820EA-A4A0-4DB9-87EE-D5D9BD06332D}" type="presParOf" srcId="{FF76911F-C101-4415-B743-1B714ED83D72}" destId="{69D040FF-8C43-431D-84DE-078657070936}" srcOrd="2" destOrd="0" presId="urn:microsoft.com/office/officeart/2005/8/layout/cycle7"/>
    <dgm:cxn modelId="{E9296FA2-AB6B-44DE-B6D8-4621799D8493}" type="presParOf" srcId="{FF76911F-C101-4415-B743-1B714ED83D72}" destId="{85BAB1B4-0329-4E28-A2D4-A871A67DB796}" srcOrd="3" destOrd="0" presId="urn:microsoft.com/office/officeart/2005/8/layout/cycle7"/>
    <dgm:cxn modelId="{735FBD07-2063-4889-B1F5-F7DAAA5C4805}" type="presParOf" srcId="{85BAB1B4-0329-4E28-A2D4-A871A67DB796}" destId="{DDF1C97C-9E77-4553-89C9-14F1A918D510}" srcOrd="0" destOrd="0" presId="urn:microsoft.com/office/officeart/2005/8/layout/cycle7"/>
    <dgm:cxn modelId="{2BDAC17B-843B-4D4B-A157-D67E4CE0922B}" type="presParOf" srcId="{FF76911F-C101-4415-B743-1B714ED83D72}" destId="{DC1CE145-9DBF-4238-97AF-1570245A590A}" srcOrd="4" destOrd="0" presId="urn:microsoft.com/office/officeart/2005/8/layout/cycle7"/>
    <dgm:cxn modelId="{94E8836E-967C-44A4-A2FD-0A77E7BE6ACE}" type="presParOf" srcId="{FF76911F-C101-4415-B743-1B714ED83D72}" destId="{050964D3-6897-40A9-BA19-CD3A9387C4AA}" srcOrd="5" destOrd="0" presId="urn:microsoft.com/office/officeart/2005/8/layout/cycle7"/>
    <dgm:cxn modelId="{DF23BE52-3BC4-4856-A28F-564154DC4D8F}" type="presParOf" srcId="{050964D3-6897-40A9-BA19-CD3A9387C4AA}" destId="{5FA0252A-06ED-4C1E-A9F0-556CC782446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889E6-7C46-4F4B-ADC4-00BE64DC2A2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AE2FA324-C79E-460A-8193-CA5C0BC038E0}">
      <dgm:prSet phldrT="[Текст]"/>
      <dgm:spPr/>
      <dgm:t>
        <a:bodyPr/>
        <a:lstStyle/>
        <a:p>
          <a:r>
            <a:rPr lang="en-US" dirty="0" smtClean="0"/>
            <a:t>THEORETICAL GRAMMAR</a:t>
          </a:r>
          <a:endParaRPr lang="ru-RU" dirty="0"/>
        </a:p>
      </dgm:t>
    </dgm:pt>
    <dgm:pt modelId="{049C10CE-BBA2-48DA-A809-C62286C44531}" type="parTrans" cxnId="{11795924-DBDB-4BAD-BDCC-E4571FFF4D20}">
      <dgm:prSet/>
      <dgm:spPr/>
      <dgm:t>
        <a:bodyPr/>
        <a:lstStyle/>
        <a:p>
          <a:endParaRPr lang="ru-RU"/>
        </a:p>
      </dgm:t>
    </dgm:pt>
    <dgm:pt modelId="{A5F4BC94-BF4C-48FF-B228-CFE8DBDC0E61}" type="sibTrans" cxnId="{11795924-DBDB-4BAD-BDCC-E4571FFF4D20}">
      <dgm:prSet/>
      <dgm:spPr/>
      <dgm:t>
        <a:bodyPr/>
        <a:lstStyle/>
        <a:p>
          <a:endParaRPr lang="ru-RU"/>
        </a:p>
      </dgm:t>
    </dgm:pt>
    <dgm:pt modelId="{42179D5A-67B4-4990-8202-2F0D1160D46B}">
      <dgm:prSet phldrT="[Текст]"/>
      <dgm:spPr/>
      <dgm:t>
        <a:bodyPr/>
        <a:lstStyle/>
        <a:p>
          <a:r>
            <a:rPr lang="en-US" dirty="0" smtClean="0"/>
            <a:t>DESCRIPTIVE GRAMMAR</a:t>
          </a:r>
          <a:endParaRPr lang="ru-RU" dirty="0"/>
        </a:p>
      </dgm:t>
    </dgm:pt>
    <dgm:pt modelId="{6D5A0A5D-9943-44FD-BE18-740476719EEE}" type="parTrans" cxnId="{1710AC76-2B2F-48B8-9D4C-F62B336421E7}">
      <dgm:prSet/>
      <dgm:spPr/>
      <dgm:t>
        <a:bodyPr/>
        <a:lstStyle/>
        <a:p>
          <a:endParaRPr lang="ru-RU"/>
        </a:p>
      </dgm:t>
    </dgm:pt>
    <dgm:pt modelId="{E8DCAE19-1562-41CA-9D2F-B0E10B9E5D23}" type="sibTrans" cxnId="{1710AC76-2B2F-48B8-9D4C-F62B336421E7}">
      <dgm:prSet/>
      <dgm:spPr/>
      <dgm:t>
        <a:bodyPr/>
        <a:lstStyle/>
        <a:p>
          <a:endParaRPr lang="ru-RU"/>
        </a:p>
      </dgm:t>
    </dgm:pt>
    <dgm:pt modelId="{8E478005-7694-4875-9726-2DE7B9865613}">
      <dgm:prSet phldrT="[Текст]"/>
      <dgm:spPr/>
      <dgm:t>
        <a:bodyPr/>
        <a:lstStyle/>
        <a:p>
          <a:r>
            <a:rPr lang="en-US" dirty="0" smtClean="0"/>
            <a:t>PRACTICAL GRAMMAR</a:t>
          </a:r>
          <a:endParaRPr lang="ru-RU" dirty="0"/>
        </a:p>
      </dgm:t>
    </dgm:pt>
    <dgm:pt modelId="{B9C91361-3EB2-41D5-BFEA-51D3A328BCFD}" type="parTrans" cxnId="{078D4EFB-E154-4989-8233-1D89434EA558}">
      <dgm:prSet/>
      <dgm:spPr/>
      <dgm:t>
        <a:bodyPr/>
        <a:lstStyle/>
        <a:p>
          <a:endParaRPr lang="ru-RU"/>
        </a:p>
      </dgm:t>
    </dgm:pt>
    <dgm:pt modelId="{F28A93AB-2918-417F-98B5-A0731CFEDE25}" type="sibTrans" cxnId="{078D4EFB-E154-4989-8233-1D89434EA558}">
      <dgm:prSet/>
      <dgm:spPr/>
      <dgm:t>
        <a:bodyPr/>
        <a:lstStyle/>
        <a:p>
          <a:endParaRPr lang="ru-RU"/>
        </a:p>
      </dgm:t>
    </dgm:pt>
    <dgm:pt modelId="{FB13B800-5CB2-4881-81FD-52DCE45C6998}">
      <dgm:prSet phldrT="[Текст]"/>
      <dgm:spPr/>
      <dgm:t>
        <a:bodyPr/>
        <a:lstStyle/>
        <a:p>
          <a:r>
            <a:rPr lang="en-US" dirty="0" smtClean="0"/>
            <a:t>PRESCRIPTIVE GRAMMAR</a:t>
          </a:r>
          <a:endParaRPr lang="ru-RU" dirty="0"/>
        </a:p>
      </dgm:t>
    </dgm:pt>
    <dgm:pt modelId="{2F4F94A5-A6D7-49C8-A70B-B2E0FF9AB3D0}" type="parTrans" cxnId="{B4C8F77E-6F11-4F63-9C37-61255EB3281E}">
      <dgm:prSet/>
      <dgm:spPr/>
      <dgm:t>
        <a:bodyPr/>
        <a:lstStyle/>
        <a:p>
          <a:endParaRPr lang="ru-RU"/>
        </a:p>
      </dgm:t>
    </dgm:pt>
    <dgm:pt modelId="{A7494C22-0CFB-45DF-A855-2668A9A6D39F}" type="sibTrans" cxnId="{B4C8F77E-6F11-4F63-9C37-61255EB3281E}">
      <dgm:prSet/>
      <dgm:spPr/>
      <dgm:t>
        <a:bodyPr/>
        <a:lstStyle/>
        <a:p>
          <a:endParaRPr lang="ru-RU"/>
        </a:p>
      </dgm:t>
    </dgm:pt>
    <dgm:pt modelId="{D288E610-0799-4892-A5F5-B85E8769D037}" type="pres">
      <dgm:prSet presAssocID="{3E2889E6-7C46-4F4B-ADC4-00BE64DC2A29}" presName="Name0" presStyleCnt="0">
        <dgm:presLayoutVars>
          <dgm:chPref val="3"/>
          <dgm:dir/>
          <dgm:animLvl val="lvl"/>
          <dgm:resizeHandles/>
        </dgm:presLayoutVars>
      </dgm:prSet>
      <dgm:spPr/>
      <dgm:t>
        <a:bodyPr/>
        <a:lstStyle/>
        <a:p>
          <a:endParaRPr lang="ru-RU"/>
        </a:p>
      </dgm:t>
    </dgm:pt>
    <dgm:pt modelId="{FFB7BEFF-3B0D-41D8-BEA6-CBC5DB63B283}" type="pres">
      <dgm:prSet presAssocID="{AE2FA324-C79E-460A-8193-CA5C0BC038E0}" presName="horFlow" presStyleCnt="0"/>
      <dgm:spPr/>
    </dgm:pt>
    <dgm:pt modelId="{25A9C863-E6B4-4424-A6BE-BB00F3E440D7}" type="pres">
      <dgm:prSet presAssocID="{AE2FA324-C79E-460A-8193-CA5C0BC038E0}" presName="bigChev" presStyleLbl="node1" presStyleIdx="0" presStyleCnt="2"/>
      <dgm:spPr/>
      <dgm:t>
        <a:bodyPr/>
        <a:lstStyle/>
        <a:p>
          <a:endParaRPr lang="ru-RU"/>
        </a:p>
      </dgm:t>
    </dgm:pt>
    <dgm:pt modelId="{F5800833-F39A-4FEA-BABC-0D27645A8754}" type="pres">
      <dgm:prSet presAssocID="{6D5A0A5D-9943-44FD-BE18-740476719EEE}" presName="parTrans" presStyleCnt="0"/>
      <dgm:spPr/>
    </dgm:pt>
    <dgm:pt modelId="{1006AD3C-C84F-4C4D-9F06-72D7D877B1F6}" type="pres">
      <dgm:prSet presAssocID="{42179D5A-67B4-4990-8202-2F0D1160D46B}" presName="node" presStyleLbl="alignAccFollowNode1" presStyleIdx="0" presStyleCnt="2">
        <dgm:presLayoutVars>
          <dgm:bulletEnabled val="1"/>
        </dgm:presLayoutVars>
      </dgm:prSet>
      <dgm:spPr/>
      <dgm:t>
        <a:bodyPr/>
        <a:lstStyle/>
        <a:p>
          <a:endParaRPr lang="ru-RU"/>
        </a:p>
      </dgm:t>
    </dgm:pt>
    <dgm:pt modelId="{DA74F7D7-7475-4B67-BEA7-D1BD39006397}" type="pres">
      <dgm:prSet presAssocID="{AE2FA324-C79E-460A-8193-CA5C0BC038E0}" presName="vSp" presStyleCnt="0"/>
      <dgm:spPr/>
    </dgm:pt>
    <dgm:pt modelId="{7C49023F-EBC2-4640-BDF9-4B5A4E95A80C}" type="pres">
      <dgm:prSet presAssocID="{8E478005-7694-4875-9726-2DE7B9865613}" presName="horFlow" presStyleCnt="0"/>
      <dgm:spPr/>
    </dgm:pt>
    <dgm:pt modelId="{3BC4B068-CEFD-4800-8CFD-B92EF9F71559}" type="pres">
      <dgm:prSet presAssocID="{8E478005-7694-4875-9726-2DE7B9865613}" presName="bigChev" presStyleLbl="node1" presStyleIdx="1" presStyleCnt="2"/>
      <dgm:spPr/>
      <dgm:t>
        <a:bodyPr/>
        <a:lstStyle/>
        <a:p>
          <a:endParaRPr lang="ru-RU"/>
        </a:p>
      </dgm:t>
    </dgm:pt>
    <dgm:pt modelId="{2E0D76CE-E2CA-4D60-87F2-B6CDC0CD8CF0}" type="pres">
      <dgm:prSet presAssocID="{2F4F94A5-A6D7-49C8-A70B-B2E0FF9AB3D0}" presName="parTrans" presStyleCnt="0"/>
      <dgm:spPr/>
    </dgm:pt>
    <dgm:pt modelId="{9D4C37FB-0A0F-41EE-9A96-5FD3ABF1FB50}" type="pres">
      <dgm:prSet presAssocID="{FB13B800-5CB2-4881-81FD-52DCE45C6998}" presName="node" presStyleLbl="alignAccFollowNode1" presStyleIdx="1" presStyleCnt="2">
        <dgm:presLayoutVars>
          <dgm:bulletEnabled val="1"/>
        </dgm:presLayoutVars>
      </dgm:prSet>
      <dgm:spPr/>
      <dgm:t>
        <a:bodyPr/>
        <a:lstStyle/>
        <a:p>
          <a:endParaRPr lang="ru-RU"/>
        </a:p>
      </dgm:t>
    </dgm:pt>
  </dgm:ptLst>
  <dgm:cxnLst>
    <dgm:cxn modelId="{1710AC76-2B2F-48B8-9D4C-F62B336421E7}" srcId="{AE2FA324-C79E-460A-8193-CA5C0BC038E0}" destId="{42179D5A-67B4-4990-8202-2F0D1160D46B}" srcOrd="0" destOrd="0" parTransId="{6D5A0A5D-9943-44FD-BE18-740476719EEE}" sibTransId="{E8DCAE19-1562-41CA-9D2F-B0E10B9E5D23}"/>
    <dgm:cxn modelId="{FD3C19D3-9757-4AF3-A7AE-2FCA0215EE78}" type="presOf" srcId="{3E2889E6-7C46-4F4B-ADC4-00BE64DC2A29}" destId="{D288E610-0799-4892-A5F5-B85E8769D037}" srcOrd="0" destOrd="0" presId="urn:microsoft.com/office/officeart/2005/8/layout/lProcess3"/>
    <dgm:cxn modelId="{B4C8F77E-6F11-4F63-9C37-61255EB3281E}" srcId="{8E478005-7694-4875-9726-2DE7B9865613}" destId="{FB13B800-5CB2-4881-81FD-52DCE45C6998}" srcOrd="0" destOrd="0" parTransId="{2F4F94A5-A6D7-49C8-A70B-B2E0FF9AB3D0}" sibTransId="{A7494C22-0CFB-45DF-A855-2668A9A6D39F}"/>
    <dgm:cxn modelId="{801912FB-55EE-436B-AE41-9D744171CE8A}" type="presOf" srcId="{AE2FA324-C79E-460A-8193-CA5C0BC038E0}" destId="{25A9C863-E6B4-4424-A6BE-BB00F3E440D7}" srcOrd="0" destOrd="0" presId="urn:microsoft.com/office/officeart/2005/8/layout/lProcess3"/>
    <dgm:cxn modelId="{512D61DA-6900-41EF-AE6E-6A5E9CF7E5C8}" type="presOf" srcId="{42179D5A-67B4-4990-8202-2F0D1160D46B}" destId="{1006AD3C-C84F-4C4D-9F06-72D7D877B1F6}" srcOrd="0" destOrd="0" presId="urn:microsoft.com/office/officeart/2005/8/layout/lProcess3"/>
    <dgm:cxn modelId="{13BBA173-E0FA-4892-B17B-9B073D314658}" type="presOf" srcId="{8E478005-7694-4875-9726-2DE7B9865613}" destId="{3BC4B068-CEFD-4800-8CFD-B92EF9F71559}" srcOrd="0" destOrd="0" presId="urn:microsoft.com/office/officeart/2005/8/layout/lProcess3"/>
    <dgm:cxn modelId="{078D4EFB-E154-4989-8233-1D89434EA558}" srcId="{3E2889E6-7C46-4F4B-ADC4-00BE64DC2A29}" destId="{8E478005-7694-4875-9726-2DE7B9865613}" srcOrd="1" destOrd="0" parTransId="{B9C91361-3EB2-41D5-BFEA-51D3A328BCFD}" sibTransId="{F28A93AB-2918-417F-98B5-A0731CFEDE25}"/>
    <dgm:cxn modelId="{E67A1088-6DCC-4776-BF0F-78CC3A913FDF}" type="presOf" srcId="{FB13B800-5CB2-4881-81FD-52DCE45C6998}" destId="{9D4C37FB-0A0F-41EE-9A96-5FD3ABF1FB50}" srcOrd="0" destOrd="0" presId="urn:microsoft.com/office/officeart/2005/8/layout/lProcess3"/>
    <dgm:cxn modelId="{11795924-DBDB-4BAD-BDCC-E4571FFF4D20}" srcId="{3E2889E6-7C46-4F4B-ADC4-00BE64DC2A29}" destId="{AE2FA324-C79E-460A-8193-CA5C0BC038E0}" srcOrd="0" destOrd="0" parTransId="{049C10CE-BBA2-48DA-A809-C62286C44531}" sibTransId="{A5F4BC94-BF4C-48FF-B228-CFE8DBDC0E61}"/>
    <dgm:cxn modelId="{0A1FE653-3CCB-4CE6-8100-1A46A6F20F4F}" type="presParOf" srcId="{D288E610-0799-4892-A5F5-B85E8769D037}" destId="{FFB7BEFF-3B0D-41D8-BEA6-CBC5DB63B283}" srcOrd="0" destOrd="0" presId="urn:microsoft.com/office/officeart/2005/8/layout/lProcess3"/>
    <dgm:cxn modelId="{266D356F-3BFE-47AE-8173-07E1580729CB}" type="presParOf" srcId="{FFB7BEFF-3B0D-41D8-BEA6-CBC5DB63B283}" destId="{25A9C863-E6B4-4424-A6BE-BB00F3E440D7}" srcOrd="0" destOrd="0" presId="urn:microsoft.com/office/officeart/2005/8/layout/lProcess3"/>
    <dgm:cxn modelId="{CEFE1B99-F8AF-444F-B4FC-985C8816ACB1}" type="presParOf" srcId="{FFB7BEFF-3B0D-41D8-BEA6-CBC5DB63B283}" destId="{F5800833-F39A-4FEA-BABC-0D27645A8754}" srcOrd="1" destOrd="0" presId="urn:microsoft.com/office/officeart/2005/8/layout/lProcess3"/>
    <dgm:cxn modelId="{750567F1-8B6C-4445-B409-8946E231E0FF}" type="presParOf" srcId="{FFB7BEFF-3B0D-41D8-BEA6-CBC5DB63B283}" destId="{1006AD3C-C84F-4C4D-9F06-72D7D877B1F6}" srcOrd="2" destOrd="0" presId="urn:microsoft.com/office/officeart/2005/8/layout/lProcess3"/>
    <dgm:cxn modelId="{6B2AEBC0-0482-4377-8E1A-76BA283A1ECC}" type="presParOf" srcId="{D288E610-0799-4892-A5F5-B85E8769D037}" destId="{DA74F7D7-7475-4B67-BEA7-D1BD39006397}" srcOrd="1" destOrd="0" presId="urn:microsoft.com/office/officeart/2005/8/layout/lProcess3"/>
    <dgm:cxn modelId="{DF70847D-1AEB-44AC-8FC7-D2A1096DBBEE}" type="presParOf" srcId="{D288E610-0799-4892-A5F5-B85E8769D037}" destId="{7C49023F-EBC2-4640-BDF9-4B5A4E95A80C}" srcOrd="2" destOrd="0" presId="urn:microsoft.com/office/officeart/2005/8/layout/lProcess3"/>
    <dgm:cxn modelId="{91C1392F-27F5-4A07-9657-1273AD0D8BC8}" type="presParOf" srcId="{7C49023F-EBC2-4640-BDF9-4B5A4E95A80C}" destId="{3BC4B068-CEFD-4800-8CFD-B92EF9F71559}" srcOrd="0" destOrd="0" presId="urn:microsoft.com/office/officeart/2005/8/layout/lProcess3"/>
    <dgm:cxn modelId="{7C80959E-CBD8-4EA0-B6FE-94EB399F93C4}" type="presParOf" srcId="{7C49023F-EBC2-4640-BDF9-4B5A4E95A80C}" destId="{2E0D76CE-E2CA-4D60-87F2-B6CDC0CD8CF0}" srcOrd="1" destOrd="0" presId="urn:microsoft.com/office/officeart/2005/8/layout/lProcess3"/>
    <dgm:cxn modelId="{82A42961-E6B3-428C-B5B3-286236753E43}" type="presParOf" srcId="{7C49023F-EBC2-4640-BDF9-4B5A4E95A80C}" destId="{9D4C37FB-0A0F-41EE-9A96-5FD3ABF1FB50}"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E1DF77-A3C1-4BCB-9402-348CB855ABF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F38D7521-F592-47C3-B17A-F989AF07ED11}">
      <dgm:prSet phldrT="[Текст]"/>
      <dgm:spPr/>
      <dgm:t>
        <a:bodyPr/>
        <a:lstStyle/>
        <a:p>
          <a:r>
            <a:rPr lang="en-US" dirty="0" smtClean="0"/>
            <a:t>traditional (prescriptive and non-structural descriptive)</a:t>
          </a:r>
          <a:endParaRPr lang="ru-RU" dirty="0"/>
        </a:p>
      </dgm:t>
    </dgm:pt>
    <dgm:pt modelId="{35F98525-EEB2-4A70-8EFE-A844B98639D9}" type="parTrans" cxnId="{E923F71B-E793-48A9-9F2B-3FC089A4FCD7}">
      <dgm:prSet/>
      <dgm:spPr/>
      <dgm:t>
        <a:bodyPr/>
        <a:lstStyle/>
        <a:p>
          <a:endParaRPr lang="ru-RU"/>
        </a:p>
      </dgm:t>
    </dgm:pt>
    <dgm:pt modelId="{0C7EA5E0-ED15-4B27-A47D-CCF3A6E3276C}" type="sibTrans" cxnId="{E923F71B-E793-48A9-9F2B-3FC089A4FCD7}">
      <dgm:prSet/>
      <dgm:spPr/>
      <dgm:t>
        <a:bodyPr/>
        <a:lstStyle/>
        <a:p>
          <a:endParaRPr lang="ru-RU"/>
        </a:p>
      </dgm:t>
    </dgm:pt>
    <dgm:pt modelId="{24841E44-A2C1-4E6A-9E2B-F44901021F08}">
      <dgm:prSet phldrT="[Текст]"/>
      <dgm:spPr/>
      <dgm:t>
        <a:bodyPr/>
        <a:lstStyle/>
        <a:p>
          <a:r>
            <a:rPr lang="en-US" dirty="0" smtClean="0"/>
            <a:t>structural descriptive</a:t>
          </a:r>
          <a:endParaRPr lang="ru-RU" dirty="0"/>
        </a:p>
      </dgm:t>
    </dgm:pt>
    <dgm:pt modelId="{C2DA3916-6BE8-4EC7-97C8-EEA865A63CAB}" type="parTrans" cxnId="{F7D790A2-2782-44E0-81ED-C203FE01B607}">
      <dgm:prSet/>
      <dgm:spPr/>
      <dgm:t>
        <a:bodyPr/>
        <a:lstStyle/>
        <a:p>
          <a:endParaRPr lang="ru-RU"/>
        </a:p>
      </dgm:t>
    </dgm:pt>
    <dgm:pt modelId="{4BA61344-F622-45A8-B2BE-1776C5AA4795}" type="sibTrans" cxnId="{F7D790A2-2782-44E0-81ED-C203FE01B607}">
      <dgm:prSet/>
      <dgm:spPr/>
      <dgm:t>
        <a:bodyPr/>
        <a:lstStyle/>
        <a:p>
          <a:endParaRPr lang="ru-RU"/>
        </a:p>
      </dgm:t>
    </dgm:pt>
    <dgm:pt modelId="{817D4C16-3E8E-4D30-B3EC-056B702BC7DE}">
      <dgm:prSet phldrT="[Текст]"/>
      <dgm:spPr/>
      <dgm:t>
        <a:bodyPr/>
        <a:lstStyle/>
        <a:p>
          <a:r>
            <a:rPr lang="en-US" dirty="0" smtClean="0"/>
            <a:t>transformational-generative</a:t>
          </a:r>
          <a:endParaRPr lang="ru-RU" dirty="0"/>
        </a:p>
      </dgm:t>
    </dgm:pt>
    <dgm:pt modelId="{93E18619-9300-480C-9ECB-9410221D8A8E}" type="parTrans" cxnId="{C7132A3B-FA7C-4831-A3AA-1DE7BE98C1EC}">
      <dgm:prSet/>
      <dgm:spPr/>
      <dgm:t>
        <a:bodyPr/>
        <a:lstStyle/>
        <a:p>
          <a:endParaRPr lang="ru-RU"/>
        </a:p>
      </dgm:t>
    </dgm:pt>
    <dgm:pt modelId="{8D5C5323-6886-4D0C-A61E-3D9C07D858BE}" type="sibTrans" cxnId="{C7132A3B-FA7C-4831-A3AA-1DE7BE98C1EC}">
      <dgm:prSet/>
      <dgm:spPr/>
      <dgm:t>
        <a:bodyPr/>
        <a:lstStyle/>
        <a:p>
          <a:endParaRPr lang="ru-RU"/>
        </a:p>
      </dgm:t>
    </dgm:pt>
    <dgm:pt modelId="{1D47C1C9-A956-44AC-8852-ABADEA0A64F7}" type="pres">
      <dgm:prSet presAssocID="{6DE1DF77-A3C1-4BCB-9402-348CB855ABFE}" presName="linear" presStyleCnt="0">
        <dgm:presLayoutVars>
          <dgm:dir/>
          <dgm:resizeHandles val="exact"/>
        </dgm:presLayoutVars>
      </dgm:prSet>
      <dgm:spPr/>
      <dgm:t>
        <a:bodyPr/>
        <a:lstStyle/>
        <a:p>
          <a:endParaRPr lang="ru-RU"/>
        </a:p>
      </dgm:t>
    </dgm:pt>
    <dgm:pt modelId="{BBC4E6A9-01A6-4053-BEFA-98ACBAEC5275}" type="pres">
      <dgm:prSet presAssocID="{F38D7521-F592-47C3-B17A-F989AF07ED11}" presName="comp" presStyleCnt="0"/>
      <dgm:spPr/>
    </dgm:pt>
    <dgm:pt modelId="{C47958E5-BC5F-4300-BAF4-D2716BC9EE2C}" type="pres">
      <dgm:prSet presAssocID="{F38D7521-F592-47C3-B17A-F989AF07ED11}" presName="box" presStyleLbl="node1" presStyleIdx="0" presStyleCnt="3"/>
      <dgm:spPr/>
      <dgm:t>
        <a:bodyPr/>
        <a:lstStyle/>
        <a:p>
          <a:endParaRPr lang="ru-RU"/>
        </a:p>
      </dgm:t>
    </dgm:pt>
    <dgm:pt modelId="{DB0FC9F6-DA72-4C05-B4AC-50064ECBF7F8}" type="pres">
      <dgm:prSet presAssocID="{F38D7521-F592-47C3-B17A-F989AF07ED11}" presName="img" presStyleLbl="fgImgPlace1" presStyleIdx="0" presStyleCnt="3"/>
      <dgm:spPr>
        <a:blipFill rotWithShape="1">
          <a:blip xmlns:r="http://schemas.openxmlformats.org/officeDocument/2006/relationships" r:embed="rId1"/>
          <a:stretch>
            <a:fillRect/>
          </a:stretch>
        </a:blipFill>
      </dgm:spPr>
      <dgm:t>
        <a:bodyPr/>
        <a:lstStyle/>
        <a:p>
          <a:endParaRPr lang="ru-RU"/>
        </a:p>
      </dgm:t>
    </dgm:pt>
    <dgm:pt modelId="{BEE61019-21DD-4098-9AFF-CC656141621E}" type="pres">
      <dgm:prSet presAssocID="{F38D7521-F592-47C3-B17A-F989AF07ED11}" presName="text" presStyleLbl="node1" presStyleIdx="0" presStyleCnt="3">
        <dgm:presLayoutVars>
          <dgm:bulletEnabled val="1"/>
        </dgm:presLayoutVars>
      </dgm:prSet>
      <dgm:spPr/>
      <dgm:t>
        <a:bodyPr/>
        <a:lstStyle/>
        <a:p>
          <a:endParaRPr lang="ru-RU"/>
        </a:p>
      </dgm:t>
    </dgm:pt>
    <dgm:pt modelId="{D149F8BD-6894-4C21-95F1-3CCDB4B844B7}" type="pres">
      <dgm:prSet presAssocID="{0C7EA5E0-ED15-4B27-A47D-CCF3A6E3276C}" presName="spacer" presStyleCnt="0"/>
      <dgm:spPr/>
    </dgm:pt>
    <dgm:pt modelId="{72135F7D-7ADD-4E1E-9CDA-87553E6F2AB2}" type="pres">
      <dgm:prSet presAssocID="{24841E44-A2C1-4E6A-9E2B-F44901021F08}" presName="comp" presStyleCnt="0"/>
      <dgm:spPr/>
    </dgm:pt>
    <dgm:pt modelId="{14BCBD03-3EF0-4D59-8EDD-6E843A81ADA8}" type="pres">
      <dgm:prSet presAssocID="{24841E44-A2C1-4E6A-9E2B-F44901021F08}" presName="box" presStyleLbl="node1" presStyleIdx="1" presStyleCnt="3"/>
      <dgm:spPr/>
      <dgm:t>
        <a:bodyPr/>
        <a:lstStyle/>
        <a:p>
          <a:endParaRPr lang="ru-RU"/>
        </a:p>
      </dgm:t>
    </dgm:pt>
    <dgm:pt modelId="{5A174877-60CB-42D0-BF87-5D1576C0AA71}" type="pres">
      <dgm:prSet presAssocID="{24841E44-A2C1-4E6A-9E2B-F44901021F08}" presName="img" presStyleLbl="fgImgPlace1" presStyleIdx="1" presStyleCnt="3"/>
      <dgm:spPr/>
      <dgm:t>
        <a:bodyPr/>
        <a:lstStyle/>
        <a:p>
          <a:endParaRPr lang="ru-RU"/>
        </a:p>
      </dgm:t>
    </dgm:pt>
    <dgm:pt modelId="{8F623E33-25B6-4531-89A3-CEA449D2F5E2}" type="pres">
      <dgm:prSet presAssocID="{24841E44-A2C1-4E6A-9E2B-F44901021F08}" presName="text" presStyleLbl="node1" presStyleIdx="1" presStyleCnt="3">
        <dgm:presLayoutVars>
          <dgm:bulletEnabled val="1"/>
        </dgm:presLayoutVars>
      </dgm:prSet>
      <dgm:spPr/>
      <dgm:t>
        <a:bodyPr/>
        <a:lstStyle/>
        <a:p>
          <a:endParaRPr lang="ru-RU"/>
        </a:p>
      </dgm:t>
    </dgm:pt>
    <dgm:pt modelId="{2B41A204-AA40-4F8F-B875-18307931E142}" type="pres">
      <dgm:prSet presAssocID="{4BA61344-F622-45A8-B2BE-1776C5AA4795}" presName="spacer" presStyleCnt="0"/>
      <dgm:spPr/>
    </dgm:pt>
    <dgm:pt modelId="{38975F2E-AF94-4790-ADCC-E240929607B6}" type="pres">
      <dgm:prSet presAssocID="{817D4C16-3E8E-4D30-B3EC-056B702BC7DE}" presName="comp" presStyleCnt="0"/>
      <dgm:spPr/>
    </dgm:pt>
    <dgm:pt modelId="{DF286BF9-5ADF-40A0-BD13-71E6E5F3EB22}" type="pres">
      <dgm:prSet presAssocID="{817D4C16-3E8E-4D30-B3EC-056B702BC7DE}" presName="box" presStyleLbl="node1" presStyleIdx="2" presStyleCnt="3"/>
      <dgm:spPr/>
      <dgm:t>
        <a:bodyPr/>
        <a:lstStyle/>
        <a:p>
          <a:endParaRPr lang="ru-RU"/>
        </a:p>
      </dgm:t>
    </dgm:pt>
    <dgm:pt modelId="{9A838D69-8180-4B63-9BAC-8E7AF52D5360}" type="pres">
      <dgm:prSet presAssocID="{817D4C16-3E8E-4D30-B3EC-056B702BC7DE}" presName="img" presStyleLbl="fgImgPlace1" presStyleIdx="2" presStyleCnt="3"/>
      <dgm:spPr>
        <a:blipFill rotWithShape="1">
          <a:blip xmlns:r="http://schemas.openxmlformats.org/officeDocument/2006/relationships" r:embed="rId2"/>
          <a:stretch>
            <a:fillRect/>
          </a:stretch>
        </a:blipFill>
      </dgm:spPr>
      <dgm:t>
        <a:bodyPr/>
        <a:lstStyle/>
        <a:p>
          <a:endParaRPr lang="ru-RU"/>
        </a:p>
      </dgm:t>
    </dgm:pt>
    <dgm:pt modelId="{39E62B26-C548-44BA-A3F4-C8523B22B155}" type="pres">
      <dgm:prSet presAssocID="{817D4C16-3E8E-4D30-B3EC-056B702BC7DE}" presName="text" presStyleLbl="node1" presStyleIdx="2" presStyleCnt="3">
        <dgm:presLayoutVars>
          <dgm:bulletEnabled val="1"/>
        </dgm:presLayoutVars>
      </dgm:prSet>
      <dgm:spPr/>
      <dgm:t>
        <a:bodyPr/>
        <a:lstStyle/>
        <a:p>
          <a:endParaRPr lang="ru-RU"/>
        </a:p>
      </dgm:t>
    </dgm:pt>
  </dgm:ptLst>
  <dgm:cxnLst>
    <dgm:cxn modelId="{E923F71B-E793-48A9-9F2B-3FC089A4FCD7}" srcId="{6DE1DF77-A3C1-4BCB-9402-348CB855ABFE}" destId="{F38D7521-F592-47C3-B17A-F989AF07ED11}" srcOrd="0" destOrd="0" parTransId="{35F98525-EEB2-4A70-8EFE-A844B98639D9}" sibTransId="{0C7EA5E0-ED15-4B27-A47D-CCF3A6E3276C}"/>
    <dgm:cxn modelId="{F7D790A2-2782-44E0-81ED-C203FE01B607}" srcId="{6DE1DF77-A3C1-4BCB-9402-348CB855ABFE}" destId="{24841E44-A2C1-4E6A-9E2B-F44901021F08}" srcOrd="1" destOrd="0" parTransId="{C2DA3916-6BE8-4EC7-97C8-EEA865A63CAB}" sibTransId="{4BA61344-F622-45A8-B2BE-1776C5AA4795}"/>
    <dgm:cxn modelId="{CBCC9753-C385-4B12-8285-C35A0BFF049E}" type="presOf" srcId="{24841E44-A2C1-4E6A-9E2B-F44901021F08}" destId="{14BCBD03-3EF0-4D59-8EDD-6E843A81ADA8}" srcOrd="0" destOrd="0" presId="urn:microsoft.com/office/officeart/2005/8/layout/vList4"/>
    <dgm:cxn modelId="{C7132A3B-FA7C-4831-A3AA-1DE7BE98C1EC}" srcId="{6DE1DF77-A3C1-4BCB-9402-348CB855ABFE}" destId="{817D4C16-3E8E-4D30-B3EC-056B702BC7DE}" srcOrd="2" destOrd="0" parTransId="{93E18619-9300-480C-9ECB-9410221D8A8E}" sibTransId="{8D5C5323-6886-4D0C-A61E-3D9C07D858BE}"/>
    <dgm:cxn modelId="{E7C19992-953C-4E65-B873-4869F0C2B9DB}" type="presOf" srcId="{F38D7521-F592-47C3-B17A-F989AF07ED11}" destId="{BEE61019-21DD-4098-9AFF-CC656141621E}" srcOrd="1" destOrd="0" presId="urn:microsoft.com/office/officeart/2005/8/layout/vList4"/>
    <dgm:cxn modelId="{0B6E2E09-9C0B-4164-AB57-61ED6A135ABE}" type="presOf" srcId="{24841E44-A2C1-4E6A-9E2B-F44901021F08}" destId="{8F623E33-25B6-4531-89A3-CEA449D2F5E2}" srcOrd="1" destOrd="0" presId="urn:microsoft.com/office/officeart/2005/8/layout/vList4"/>
    <dgm:cxn modelId="{7ED156C0-4A3E-4B7D-983B-06DFF6327089}" type="presOf" srcId="{6DE1DF77-A3C1-4BCB-9402-348CB855ABFE}" destId="{1D47C1C9-A956-44AC-8852-ABADEA0A64F7}" srcOrd="0" destOrd="0" presId="urn:microsoft.com/office/officeart/2005/8/layout/vList4"/>
    <dgm:cxn modelId="{45C782D5-1BF4-4AF7-9CD4-26437BE70C10}" type="presOf" srcId="{817D4C16-3E8E-4D30-B3EC-056B702BC7DE}" destId="{39E62B26-C548-44BA-A3F4-C8523B22B155}" srcOrd="1" destOrd="0" presId="urn:microsoft.com/office/officeart/2005/8/layout/vList4"/>
    <dgm:cxn modelId="{E1ADBFE1-A0F1-4C36-973A-EA24DB4F9B9B}" type="presOf" srcId="{F38D7521-F592-47C3-B17A-F989AF07ED11}" destId="{C47958E5-BC5F-4300-BAF4-D2716BC9EE2C}" srcOrd="0" destOrd="0" presId="urn:microsoft.com/office/officeart/2005/8/layout/vList4"/>
    <dgm:cxn modelId="{885365AB-9619-434E-A7B4-4B990D8C8A31}" type="presOf" srcId="{817D4C16-3E8E-4D30-B3EC-056B702BC7DE}" destId="{DF286BF9-5ADF-40A0-BD13-71E6E5F3EB22}" srcOrd="0" destOrd="0" presId="urn:microsoft.com/office/officeart/2005/8/layout/vList4"/>
    <dgm:cxn modelId="{1473FDF3-8A19-4FD2-8A5D-B8811AC16AA3}" type="presParOf" srcId="{1D47C1C9-A956-44AC-8852-ABADEA0A64F7}" destId="{BBC4E6A9-01A6-4053-BEFA-98ACBAEC5275}" srcOrd="0" destOrd="0" presId="urn:microsoft.com/office/officeart/2005/8/layout/vList4"/>
    <dgm:cxn modelId="{E11E015B-6C35-45EA-A1E3-FE05D73C296B}" type="presParOf" srcId="{BBC4E6A9-01A6-4053-BEFA-98ACBAEC5275}" destId="{C47958E5-BC5F-4300-BAF4-D2716BC9EE2C}" srcOrd="0" destOrd="0" presId="urn:microsoft.com/office/officeart/2005/8/layout/vList4"/>
    <dgm:cxn modelId="{D78AD47B-DB3F-4B64-BB2C-75F2C9D4F53D}" type="presParOf" srcId="{BBC4E6A9-01A6-4053-BEFA-98ACBAEC5275}" destId="{DB0FC9F6-DA72-4C05-B4AC-50064ECBF7F8}" srcOrd="1" destOrd="0" presId="urn:microsoft.com/office/officeart/2005/8/layout/vList4"/>
    <dgm:cxn modelId="{404DDE38-5D56-401C-8E7C-5FF6ECD70E92}" type="presParOf" srcId="{BBC4E6A9-01A6-4053-BEFA-98ACBAEC5275}" destId="{BEE61019-21DD-4098-9AFF-CC656141621E}" srcOrd="2" destOrd="0" presId="urn:microsoft.com/office/officeart/2005/8/layout/vList4"/>
    <dgm:cxn modelId="{814B18A2-B8E1-43E0-AAE4-38DDB1B5E439}" type="presParOf" srcId="{1D47C1C9-A956-44AC-8852-ABADEA0A64F7}" destId="{D149F8BD-6894-4C21-95F1-3CCDB4B844B7}" srcOrd="1" destOrd="0" presId="urn:microsoft.com/office/officeart/2005/8/layout/vList4"/>
    <dgm:cxn modelId="{9A5C5008-A690-4E45-9A79-0E105AF162F1}" type="presParOf" srcId="{1D47C1C9-A956-44AC-8852-ABADEA0A64F7}" destId="{72135F7D-7ADD-4E1E-9CDA-87553E6F2AB2}" srcOrd="2" destOrd="0" presId="urn:microsoft.com/office/officeart/2005/8/layout/vList4"/>
    <dgm:cxn modelId="{999DB885-E7CD-49D5-BE05-606AA422B55E}" type="presParOf" srcId="{72135F7D-7ADD-4E1E-9CDA-87553E6F2AB2}" destId="{14BCBD03-3EF0-4D59-8EDD-6E843A81ADA8}" srcOrd="0" destOrd="0" presId="urn:microsoft.com/office/officeart/2005/8/layout/vList4"/>
    <dgm:cxn modelId="{67B29EEF-FC3F-4FA2-B37B-3401D6EE58F3}" type="presParOf" srcId="{72135F7D-7ADD-4E1E-9CDA-87553E6F2AB2}" destId="{5A174877-60CB-42D0-BF87-5D1576C0AA71}" srcOrd="1" destOrd="0" presId="urn:microsoft.com/office/officeart/2005/8/layout/vList4"/>
    <dgm:cxn modelId="{6EB1C283-48B8-485E-B11B-887DF903C680}" type="presParOf" srcId="{72135F7D-7ADD-4E1E-9CDA-87553E6F2AB2}" destId="{8F623E33-25B6-4531-89A3-CEA449D2F5E2}" srcOrd="2" destOrd="0" presId="urn:microsoft.com/office/officeart/2005/8/layout/vList4"/>
    <dgm:cxn modelId="{29D7A5D1-A151-4D8C-BFF3-DACCCF70A96A}" type="presParOf" srcId="{1D47C1C9-A956-44AC-8852-ABADEA0A64F7}" destId="{2B41A204-AA40-4F8F-B875-18307931E142}" srcOrd="3" destOrd="0" presId="urn:microsoft.com/office/officeart/2005/8/layout/vList4"/>
    <dgm:cxn modelId="{8BCF2BAA-D259-407D-AD2E-B6D04D5092D2}" type="presParOf" srcId="{1D47C1C9-A956-44AC-8852-ABADEA0A64F7}" destId="{38975F2E-AF94-4790-ADCC-E240929607B6}" srcOrd="4" destOrd="0" presId="urn:microsoft.com/office/officeart/2005/8/layout/vList4"/>
    <dgm:cxn modelId="{BE33B64F-F216-458C-B9D2-CDBD74D52B9A}" type="presParOf" srcId="{38975F2E-AF94-4790-ADCC-E240929607B6}" destId="{DF286BF9-5ADF-40A0-BD13-71E6E5F3EB22}" srcOrd="0" destOrd="0" presId="urn:microsoft.com/office/officeart/2005/8/layout/vList4"/>
    <dgm:cxn modelId="{6980A6D4-4E4C-434D-8B9C-F3DC26E6551E}" type="presParOf" srcId="{38975F2E-AF94-4790-ADCC-E240929607B6}" destId="{9A838D69-8180-4B63-9BAC-8E7AF52D5360}" srcOrd="1" destOrd="0" presId="urn:microsoft.com/office/officeart/2005/8/layout/vList4"/>
    <dgm:cxn modelId="{0FA16CD2-5F90-431F-995D-4CB69BF208A5}" type="presParOf" srcId="{38975F2E-AF94-4790-ADCC-E240929607B6}" destId="{39E62B26-C548-44BA-A3F4-C8523B22B15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BBD3C5-E689-46EA-8397-BC7DFF5DCC6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4D6003CF-8374-4DA9-91E3-D8243C9EFEB7}">
      <dgm:prSet phldrT="[Текст]"/>
      <dgm:spPr/>
      <dgm:t>
        <a:bodyPr/>
        <a:lstStyle/>
        <a:p>
          <a:r>
            <a:rPr lang="en-US" dirty="0" smtClean="0"/>
            <a:t>Constituents of the sentence (class words)</a:t>
          </a:r>
          <a:endParaRPr lang="ru-RU" dirty="0"/>
        </a:p>
      </dgm:t>
    </dgm:pt>
    <dgm:pt modelId="{7D0D6216-BDEA-409C-B93A-A55A6278CD85}" type="parTrans" cxnId="{F79C2DD3-31B3-4CFE-A3FA-30380E09BEB5}">
      <dgm:prSet/>
      <dgm:spPr/>
      <dgm:t>
        <a:bodyPr/>
        <a:lstStyle/>
        <a:p>
          <a:endParaRPr lang="ru-RU"/>
        </a:p>
      </dgm:t>
    </dgm:pt>
    <dgm:pt modelId="{BA8326C3-0711-4D53-89C0-E88011FB608D}" type="sibTrans" cxnId="{F79C2DD3-31B3-4CFE-A3FA-30380E09BEB5}">
      <dgm:prSet/>
      <dgm:spPr/>
      <dgm:t>
        <a:bodyPr/>
        <a:lstStyle/>
        <a:p>
          <a:endParaRPr lang="ru-RU"/>
        </a:p>
      </dgm:t>
    </dgm:pt>
    <dgm:pt modelId="{B33C334A-5184-4757-891F-BB0C4C851C91}">
      <dgm:prSet phldrT="[Текст]"/>
      <dgm:spPr/>
      <dgm:t>
        <a:bodyPr/>
        <a:lstStyle/>
        <a:p>
          <a:r>
            <a:rPr lang="en-US" i="1" dirty="0" err="1" smtClean="0"/>
            <a:t>onoma</a:t>
          </a:r>
          <a:r>
            <a:rPr lang="en-US" i="1" dirty="0" smtClean="0"/>
            <a:t> </a:t>
          </a:r>
          <a:r>
            <a:rPr lang="en-US" dirty="0" smtClean="0"/>
            <a:t>(noun) </a:t>
          </a:r>
          <a:endParaRPr lang="ru-RU" dirty="0"/>
        </a:p>
      </dgm:t>
    </dgm:pt>
    <dgm:pt modelId="{7FB21567-6AA8-4DFF-A59B-DE1DE6600976}" type="parTrans" cxnId="{CC18CDCF-44B8-429C-B0F6-B1BC640E4374}">
      <dgm:prSet/>
      <dgm:spPr/>
      <dgm:t>
        <a:bodyPr/>
        <a:lstStyle/>
        <a:p>
          <a:endParaRPr lang="ru-RU"/>
        </a:p>
      </dgm:t>
    </dgm:pt>
    <dgm:pt modelId="{FB90E82F-D2A0-47D1-BCEA-84A3E4398FCE}" type="sibTrans" cxnId="{CC18CDCF-44B8-429C-B0F6-B1BC640E4374}">
      <dgm:prSet/>
      <dgm:spPr/>
      <dgm:t>
        <a:bodyPr/>
        <a:lstStyle/>
        <a:p>
          <a:endParaRPr lang="ru-RU"/>
        </a:p>
      </dgm:t>
    </dgm:pt>
    <dgm:pt modelId="{116753D7-C905-4F79-B3E0-FAB436FD66E2}">
      <dgm:prSet phldrT="[Текст]"/>
      <dgm:spPr/>
      <dgm:t>
        <a:bodyPr/>
        <a:lstStyle/>
        <a:p>
          <a:r>
            <a:rPr lang="en-US" i="1" dirty="0" err="1" smtClean="0"/>
            <a:t>rhema</a:t>
          </a:r>
          <a:r>
            <a:rPr lang="en-US" i="1" dirty="0" smtClean="0"/>
            <a:t> </a:t>
          </a:r>
          <a:r>
            <a:rPr lang="en-US" dirty="0" smtClean="0"/>
            <a:t>(verb)</a:t>
          </a:r>
          <a:endParaRPr lang="ru-RU" dirty="0"/>
        </a:p>
      </dgm:t>
    </dgm:pt>
    <dgm:pt modelId="{6065CDD7-64DE-4350-9F96-CDB132EE0C1C}" type="parTrans" cxnId="{D5F3E053-A177-45C4-8F2F-54C1811729E5}">
      <dgm:prSet/>
      <dgm:spPr/>
      <dgm:t>
        <a:bodyPr/>
        <a:lstStyle/>
        <a:p>
          <a:endParaRPr lang="ru-RU"/>
        </a:p>
      </dgm:t>
    </dgm:pt>
    <dgm:pt modelId="{1A5E08D9-0419-4A61-868D-007688F253E1}" type="sibTrans" cxnId="{D5F3E053-A177-45C4-8F2F-54C1811729E5}">
      <dgm:prSet/>
      <dgm:spPr/>
      <dgm:t>
        <a:bodyPr/>
        <a:lstStyle/>
        <a:p>
          <a:endParaRPr lang="ru-RU"/>
        </a:p>
      </dgm:t>
    </dgm:pt>
    <dgm:pt modelId="{4090C999-3AC1-4217-951E-9076E02DB071}">
      <dgm:prSet phldrT="[Текст]"/>
      <dgm:spPr/>
      <dgm:t>
        <a:bodyPr/>
        <a:lstStyle/>
        <a:p>
          <a:r>
            <a:rPr lang="en-US" i="1" dirty="0" err="1" smtClean="0"/>
            <a:t>metochē</a:t>
          </a:r>
          <a:r>
            <a:rPr lang="en-US" i="1" dirty="0" smtClean="0"/>
            <a:t> </a:t>
          </a:r>
          <a:r>
            <a:rPr lang="en-US" dirty="0" smtClean="0"/>
            <a:t>(participle)</a:t>
          </a:r>
          <a:endParaRPr lang="ru-RU" dirty="0"/>
        </a:p>
      </dgm:t>
    </dgm:pt>
    <dgm:pt modelId="{160EA640-4E50-4E40-8595-9F2B2AC44F61}" type="parTrans" cxnId="{5A6ED912-346B-4E2D-8D99-E33DFB16A489}">
      <dgm:prSet/>
      <dgm:spPr/>
      <dgm:t>
        <a:bodyPr/>
        <a:lstStyle/>
        <a:p>
          <a:endParaRPr lang="ru-RU"/>
        </a:p>
      </dgm:t>
    </dgm:pt>
    <dgm:pt modelId="{149B37B3-C7A5-43CF-B7F7-87F8E7ACFF70}" type="sibTrans" cxnId="{5A6ED912-346B-4E2D-8D99-E33DFB16A489}">
      <dgm:prSet/>
      <dgm:spPr/>
      <dgm:t>
        <a:bodyPr/>
        <a:lstStyle/>
        <a:p>
          <a:endParaRPr lang="ru-RU"/>
        </a:p>
      </dgm:t>
    </dgm:pt>
    <dgm:pt modelId="{DE89DC85-2FEE-4EE3-97F9-CF33CFB550B5}">
      <dgm:prSet phldrT="[Текст]"/>
      <dgm:spPr/>
      <dgm:t>
        <a:bodyPr/>
        <a:lstStyle/>
        <a:p>
          <a:r>
            <a:rPr lang="en-US" i="1" dirty="0" err="1" smtClean="0"/>
            <a:t>arthron</a:t>
          </a:r>
          <a:r>
            <a:rPr lang="en-US" i="1" dirty="0" smtClean="0"/>
            <a:t> </a:t>
          </a:r>
          <a:r>
            <a:rPr lang="en-US" dirty="0" smtClean="0"/>
            <a:t>(article)</a:t>
          </a:r>
          <a:endParaRPr lang="ru-RU" dirty="0"/>
        </a:p>
      </dgm:t>
    </dgm:pt>
    <dgm:pt modelId="{950CCE3B-E4D1-4F09-852C-CBD507EF2387}" type="parTrans" cxnId="{B441E263-05A1-4DCC-A728-41896A0BE2E8}">
      <dgm:prSet/>
      <dgm:spPr/>
      <dgm:t>
        <a:bodyPr/>
        <a:lstStyle/>
        <a:p>
          <a:endParaRPr lang="ru-RU"/>
        </a:p>
      </dgm:t>
    </dgm:pt>
    <dgm:pt modelId="{3AF99A84-4CD6-4A53-A2AB-B32CD8E5D426}" type="sibTrans" cxnId="{B441E263-05A1-4DCC-A728-41896A0BE2E8}">
      <dgm:prSet/>
      <dgm:spPr/>
      <dgm:t>
        <a:bodyPr/>
        <a:lstStyle/>
        <a:p>
          <a:endParaRPr lang="ru-RU"/>
        </a:p>
      </dgm:t>
    </dgm:pt>
    <dgm:pt modelId="{96F69CFC-9B37-4C80-9EC7-8CA350CB804F}">
      <dgm:prSet phldrT="[Текст]"/>
      <dgm:spPr/>
      <dgm:t>
        <a:bodyPr/>
        <a:lstStyle/>
        <a:p>
          <a:r>
            <a:rPr lang="en-US" i="1" dirty="0" err="1" smtClean="0"/>
            <a:t>antonymia</a:t>
          </a:r>
          <a:r>
            <a:rPr lang="en-US" i="1" dirty="0" smtClean="0"/>
            <a:t> </a:t>
          </a:r>
          <a:r>
            <a:rPr lang="en-US" dirty="0" smtClean="0"/>
            <a:t>(pronoun)</a:t>
          </a:r>
          <a:endParaRPr lang="ru-RU" dirty="0"/>
        </a:p>
      </dgm:t>
    </dgm:pt>
    <dgm:pt modelId="{5D0D9DF0-FC66-4B7C-924F-A90AEB1FFB5E}" type="parTrans" cxnId="{D593AFFF-CDC0-4F34-92DD-C77A0BCAC6E0}">
      <dgm:prSet/>
      <dgm:spPr/>
      <dgm:t>
        <a:bodyPr/>
        <a:lstStyle/>
        <a:p>
          <a:endParaRPr lang="ru-RU"/>
        </a:p>
      </dgm:t>
    </dgm:pt>
    <dgm:pt modelId="{9F7D0E5C-5978-4F92-9194-865D2C8BBD8A}" type="sibTrans" cxnId="{D593AFFF-CDC0-4F34-92DD-C77A0BCAC6E0}">
      <dgm:prSet/>
      <dgm:spPr/>
      <dgm:t>
        <a:bodyPr/>
        <a:lstStyle/>
        <a:p>
          <a:endParaRPr lang="ru-RU"/>
        </a:p>
      </dgm:t>
    </dgm:pt>
    <dgm:pt modelId="{F658900A-FBC1-4538-8D96-18837D9C5E84}">
      <dgm:prSet phldrT="[Текст]"/>
      <dgm:spPr/>
      <dgm:t>
        <a:bodyPr/>
        <a:lstStyle/>
        <a:p>
          <a:r>
            <a:rPr lang="en-US" i="1" dirty="0" err="1" smtClean="0"/>
            <a:t>próthesis</a:t>
          </a:r>
          <a:r>
            <a:rPr lang="en-US" i="1" dirty="0" smtClean="0"/>
            <a:t> </a:t>
          </a:r>
          <a:r>
            <a:rPr lang="en-US" dirty="0" smtClean="0"/>
            <a:t>(preposition)</a:t>
          </a:r>
          <a:endParaRPr lang="ru-RU" dirty="0"/>
        </a:p>
      </dgm:t>
    </dgm:pt>
    <dgm:pt modelId="{BFB84A9F-8911-4675-ABBC-FF5EE5FD6DF1}" type="parTrans" cxnId="{D5648ECC-8E9F-403E-ADF2-2B5BBF1C9AA4}">
      <dgm:prSet/>
      <dgm:spPr/>
      <dgm:t>
        <a:bodyPr/>
        <a:lstStyle/>
        <a:p>
          <a:endParaRPr lang="ru-RU"/>
        </a:p>
      </dgm:t>
    </dgm:pt>
    <dgm:pt modelId="{2078C18F-F33A-45D9-A29E-D04302F84822}" type="sibTrans" cxnId="{D5648ECC-8E9F-403E-ADF2-2B5BBF1C9AA4}">
      <dgm:prSet/>
      <dgm:spPr/>
      <dgm:t>
        <a:bodyPr/>
        <a:lstStyle/>
        <a:p>
          <a:endParaRPr lang="ru-RU"/>
        </a:p>
      </dgm:t>
    </dgm:pt>
    <dgm:pt modelId="{704CFE66-4AC2-48D6-9FDD-19BC55A4EE8E}">
      <dgm:prSet phldrT="[Текст]"/>
      <dgm:spPr/>
      <dgm:t>
        <a:bodyPr/>
        <a:lstStyle/>
        <a:p>
          <a:r>
            <a:rPr lang="en-US" i="1" dirty="0" err="1" smtClean="0"/>
            <a:t>epirrhēma</a:t>
          </a:r>
          <a:r>
            <a:rPr lang="en-US" i="1" dirty="0" smtClean="0"/>
            <a:t> </a:t>
          </a:r>
          <a:r>
            <a:rPr lang="en-US" dirty="0" smtClean="0"/>
            <a:t>(adverb</a:t>
          </a:r>
          <a:endParaRPr lang="ru-RU" dirty="0"/>
        </a:p>
      </dgm:t>
    </dgm:pt>
    <dgm:pt modelId="{20D02770-F4F6-4669-81DA-966FBEBF5CF8}" type="parTrans" cxnId="{9485078F-B32E-476C-BE33-093894D714DF}">
      <dgm:prSet/>
      <dgm:spPr/>
      <dgm:t>
        <a:bodyPr/>
        <a:lstStyle/>
        <a:p>
          <a:endParaRPr lang="ru-RU"/>
        </a:p>
      </dgm:t>
    </dgm:pt>
    <dgm:pt modelId="{5C69E2A3-AEA7-4D20-9E84-A78F50F7D7D5}" type="sibTrans" cxnId="{9485078F-B32E-476C-BE33-093894D714DF}">
      <dgm:prSet/>
      <dgm:spPr/>
      <dgm:t>
        <a:bodyPr/>
        <a:lstStyle/>
        <a:p>
          <a:endParaRPr lang="ru-RU"/>
        </a:p>
      </dgm:t>
    </dgm:pt>
    <dgm:pt modelId="{F69D29D4-048F-4738-9C97-22867B50C319}">
      <dgm:prSet phldrT="[Текст]"/>
      <dgm:spPr/>
      <dgm:t>
        <a:bodyPr/>
        <a:lstStyle/>
        <a:p>
          <a:r>
            <a:rPr lang="en-US" i="1" dirty="0" err="1" smtClean="0"/>
            <a:t>syndesmos</a:t>
          </a:r>
          <a:r>
            <a:rPr lang="en-US" i="1" dirty="0" smtClean="0"/>
            <a:t> </a:t>
          </a:r>
          <a:r>
            <a:rPr lang="en-US" dirty="0" smtClean="0"/>
            <a:t>(conjunctions)</a:t>
          </a:r>
          <a:endParaRPr lang="ru-RU" dirty="0"/>
        </a:p>
      </dgm:t>
    </dgm:pt>
    <dgm:pt modelId="{F37A7CD6-3A8C-419E-835E-617DEAAC6C2F}" type="parTrans" cxnId="{258E4FAD-E411-4E42-9C5C-671CC4CDDE16}">
      <dgm:prSet/>
      <dgm:spPr/>
      <dgm:t>
        <a:bodyPr/>
        <a:lstStyle/>
        <a:p>
          <a:endParaRPr lang="ru-RU"/>
        </a:p>
      </dgm:t>
    </dgm:pt>
    <dgm:pt modelId="{496B1172-1805-4B81-A713-B64AEAFAA1ED}" type="sibTrans" cxnId="{258E4FAD-E411-4E42-9C5C-671CC4CDDE16}">
      <dgm:prSet/>
      <dgm:spPr/>
      <dgm:t>
        <a:bodyPr/>
        <a:lstStyle/>
        <a:p>
          <a:endParaRPr lang="ru-RU"/>
        </a:p>
      </dgm:t>
    </dgm:pt>
    <dgm:pt modelId="{52C6AAAE-E136-499F-8DB1-F4106FE78A38}" type="pres">
      <dgm:prSet presAssocID="{80BBD3C5-E689-46EA-8397-BC7DFF5DCC6E}" presName="Name0" presStyleCnt="0">
        <dgm:presLayoutVars>
          <dgm:chPref val="1"/>
          <dgm:dir/>
          <dgm:animOne val="branch"/>
          <dgm:animLvl val="lvl"/>
          <dgm:resizeHandles val="exact"/>
        </dgm:presLayoutVars>
      </dgm:prSet>
      <dgm:spPr/>
      <dgm:t>
        <a:bodyPr/>
        <a:lstStyle/>
        <a:p>
          <a:endParaRPr lang="ru-RU"/>
        </a:p>
      </dgm:t>
    </dgm:pt>
    <dgm:pt modelId="{28988E37-B3C7-435F-B271-5AC141F0FF07}" type="pres">
      <dgm:prSet presAssocID="{4D6003CF-8374-4DA9-91E3-D8243C9EFEB7}" presName="root1" presStyleCnt="0"/>
      <dgm:spPr/>
    </dgm:pt>
    <dgm:pt modelId="{DF10F7C4-1FDA-4DFD-B454-B10A616D6BE0}" type="pres">
      <dgm:prSet presAssocID="{4D6003CF-8374-4DA9-91E3-D8243C9EFEB7}" presName="LevelOneTextNode" presStyleLbl="node0" presStyleIdx="0" presStyleCnt="1" custScaleX="217533" custScaleY="122331" custLinFactNeighborX="-5587" custLinFactNeighborY="-2400">
        <dgm:presLayoutVars>
          <dgm:chPref val="3"/>
        </dgm:presLayoutVars>
      </dgm:prSet>
      <dgm:spPr/>
      <dgm:t>
        <a:bodyPr/>
        <a:lstStyle/>
        <a:p>
          <a:endParaRPr lang="ru-RU"/>
        </a:p>
      </dgm:t>
    </dgm:pt>
    <dgm:pt modelId="{BDEDA9D3-B4E2-4853-A802-5A27763A9719}" type="pres">
      <dgm:prSet presAssocID="{4D6003CF-8374-4DA9-91E3-D8243C9EFEB7}" presName="level2hierChild" presStyleCnt="0"/>
      <dgm:spPr/>
    </dgm:pt>
    <dgm:pt modelId="{CB76AC18-F5E5-4DD0-BEAB-27338EE7ED9D}" type="pres">
      <dgm:prSet presAssocID="{7FB21567-6AA8-4DFF-A59B-DE1DE6600976}" presName="conn2-1" presStyleLbl="parChTrans1D2" presStyleIdx="0" presStyleCnt="8"/>
      <dgm:spPr/>
      <dgm:t>
        <a:bodyPr/>
        <a:lstStyle/>
        <a:p>
          <a:endParaRPr lang="ru-RU"/>
        </a:p>
      </dgm:t>
    </dgm:pt>
    <dgm:pt modelId="{E2A17BDA-D9B5-419B-96C3-60B6946388B0}" type="pres">
      <dgm:prSet presAssocID="{7FB21567-6AA8-4DFF-A59B-DE1DE6600976}" presName="connTx" presStyleLbl="parChTrans1D2" presStyleIdx="0" presStyleCnt="8"/>
      <dgm:spPr/>
      <dgm:t>
        <a:bodyPr/>
        <a:lstStyle/>
        <a:p>
          <a:endParaRPr lang="ru-RU"/>
        </a:p>
      </dgm:t>
    </dgm:pt>
    <dgm:pt modelId="{EAB39E6F-ED04-4D68-889E-8C4FA81DABBC}" type="pres">
      <dgm:prSet presAssocID="{B33C334A-5184-4757-891F-BB0C4C851C91}" presName="root2" presStyleCnt="0"/>
      <dgm:spPr/>
    </dgm:pt>
    <dgm:pt modelId="{AAC885AD-1E0E-470C-B5A1-13AA40871DED}" type="pres">
      <dgm:prSet presAssocID="{B33C334A-5184-4757-891F-BB0C4C851C91}" presName="LevelTwoTextNode" presStyleLbl="node2" presStyleIdx="0" presStyleCnt="8" custScaleX="149371">
        <dgm:presLayoutVars>
          <dgm:chPref val="3"/>
        </dgm:presLayoutVars>
      </dgm:prSet>
      <dgm:spPr/>
      <dgm:t>
        <a:bodyPr/>
        <a:lstStyle/>
        <a:p>
          <a:endParaRPr lang="ru-RU"/>
        </a:p>
      </dgm:t>
    </dgm:pt>
    <dgm:pt modelId="{8F62EE66-1F99-401F-9E0A-B7642ED8BCF1}" type="pres">
      <dgm:prSet presAssocID="{B33C334A-5184-4757-891F-BB0C4C851C91}" presName="level3hierChild" presStyleCnt="0"/>
      <dgm:spPr/>
    </dgm:pt>
    <dgm:pt modelId="{037D9DE5-923E-451A-BDB1-87997A0CD4D3}" type="pres">
      <dgm:prSet presAssocID="{6065CDD7-64DE-4350-9F96-CDB132EE0C1C}" presName="conn2-1" presStyleLbl="parChTrans1D2" presStyleIdx="1" presStyleCnt="8"/>
      <dgm:spPr/>
      <dgm:t>
        <a:bodyPr/>
        <a:lstStyle/>
        <a:p>
          <a:endParaRPr lang="ru-RU"/>
        </a:p>
      </dgm:t>
    </dgm:pt>
    <dgm:pt modelId="{72A09277-A69D-490C-BD76-288511BF3B0F}" type="pres">
      <dgm:prSet presAssocID="{6065CDD7-64DE-4350-9F96-CDB132EE0C1C}" presName="connTx" presStyleLbl="parChTrans1D2" presStyleIdx="1" presStyleCnt="8"/>
      <dgm:spPr/>
      <dgm:t>
        <a:bodyPr/>
        <a:lstStyle/>
        <a:p>
          <a:endParaRPr lang="ru-RU"/>
        </a:p>
      </dgm:t>
    </dgm:pt>
    <dgm:pt modelId="{E0667FCB-BEAF-4E4B-89E1-200D6259EC74}" type="pres">
      <dgm:prSet presAssocID="{116753D7-C905-4F79-B3E0-FAB436FD66E2}" presName="root2" presStyleCnt="0"/>
      <dgm:spPr/>
    </dgm:pt>
    <dgm:pt modelId="{62C51858-E6CF-4EF5-B34B-121B77C6923D}" type="pres">
      <dgm:prSet presAssocID="{116753D7-C905-4F79-B3E0-FAB436FD66E2}" presName="LevelTwoTextNode" presStyleLbl="node2" presStyleIdx="1" presStyleCnt="8" custScaleX="149371">
        <dgm:presLayoutVars>
          <dgm:chPref val="3"/>
        </dgm:presLayoutVars>
      </dgm:prSet>
      <dgm:spPr/>
      <dgm:t>
        <a:bodyPr/>
        <a:lstStyle/>
        <a:p>
          <a:endParaRPr lang="ru-RU"/>
        </a:p>
      </dgm:t>
    </dgm:pt>
    <dgm:pt modelId="{088647C4-0D9B-4F9C-924A-87EFD61EA6D5}" type="pres">
      <dgm:prSet presAssocID="{116753D7-C905-4F79-B3E0-FAB436FD66E2}" presName="level3hierChild" presStyleCnt="0"/>
      <dgm:spPr/>
    </dgm:pt>
    <dgm:pt modelId="{43ADFC73-4199-41A6-AE25-30E1FD72985C}" type="pres">
      <dgm:prSet presAssocID="{160EA640-4E50-4E40-8595-9F2B2AC44F61}" presName="conn2-1" presStyleLbl="parChTrans1D2" presStyleIdx="2" presStyleCnt="8"/>
      <dgm:spPr/>
      <dgm:t>
        <a:bodyPr/>
        <a:lstStyle/>
        <a:p>
          <a:endParaRPr lang="ru-RU"/>
        </a:p>
      </dgm:t>
    </dgm:pt>
    <dgm:pt modelId="{71777B9C-920E-4A70-8981-2AE4C14FD3F0}" type="pres">
      <dgm:prSet presAssocID="{160EA640-4E50-4E40-8595-9F2B2AC44F61}" presName="connTx" presStyleLbl="parChTrans1D2" presStyleIdx="2" presStyleCnt="8"/>
      <dgm:spPr/>
      <dgm:t>
        <a:bodyPr/>
        <a:lstStyle/>
        <a:p>
          <a:endParaRPr lang="ru-RU"/>
        </a:p>
      </dgm:t>
    </dgm:pt>
    <dgm:pt modelId="{D942B003-3DF8-4D20-95A6-C84F50D3D147}" type="pres">
      <dgm:prSet presAssocID="{4090C999-3AC1-4217-951E-9076E02DB071}" presName="root2" presStyleCnt="0"/>
      <dgm:spPr/>
    </dgm:pt>
    <dgm:pt modelId="{A646E677-BB4A-4EAF-87F0-3E92EE5D5489}" type="pres">
      <dgm:prSet presAssocID="{4090C999-3AC1-4217-951E-9076E02DB071}" presName="LevelTwoTextNode" presStyleLbl="node2" presStyleIdx="2" presStyleCnt="8" custScaleX="149371">
        <dgm:presLayoutVars>
          <dgm:chPref val="3"/>
        </dgm:presLayoutVars>
      </dgm:prSet>
      <dgm:spPr/>
      <dgm:t>
        <a:bodyPr/>
        <a:lstStyle/>
        <a:p>
          <a:endParaRPr lang="ru-RU"/>
        </a:p>
      </dgm:t>
    </dgm:pt>
    <dgm:pt modelId="{27EFEEC2-0F92-4126-B6F5-2C143BD51D76}" type="pres">
      <dgm:prSet presAssocID="{4090C999-3AC1-4217-951E-9076E02DB071}" presName="level3hierChild" presStyleCnt="0"/>
      <dgm:spPr/>
    </dgm:pt>
    <dgm:pt modelId="{0FA268BA-BA42-418E-855A-4E1CE4F65F18}" type="pres">
      <dgm:prSet presAssocID="{950CCE3B-E4D1-4F09-852C-CBD507EF2387}" presName="conn2-1" presStyleLbl="parChTrans1D2" presStyleIdx="3" presStyleCnt="8"/>
      <dgm:spPr/>
      <dgm:t>
        <a:bodyPr/>
        <a:lstStyle/>
        <a:p>
          <a:endParaRPr lang="ru-RU"/>
        </a:p>
      </dgm:t>
    </dgm:pt>
    <dgm:pt modelId="{54D5B059-45BD-477A-AE38-6A5AEEC34920}" type="pres">
      <dgm:prSet presAssocID="{950CCE3B-E4D1-4F09-852C-CBD507EF2387}" presName="connTx" presStyleLbl="parChTrans1D2" presStyleIdx="3" presStyleCnt="8"/>
      <dgm:spPr/>
      <dgm:t>
        <a:bodyPr/>
        <a:lstStyle/>
        <a:p>
          <a:endParaRPr lang="ru-RU"/>
        </a:p>
      </dgm:t>
    </dgm:pt>
    <dgm:pt modelId="{754AF4EF-CEE1-434B-9F8F-C177FEE779B1}" type="pres">
      <dgm:prSet presAssocID="{DE89DC85-2FEE-4EE3-97F9-CF33CFB550B5}" presName="root2" presStyleCnt="0"/>
      <dgm:spPr/>
    </dgm:pt>
    <dgm:pt modelId="{7E95C6C7-AE06-4A2B-98EB-25FEB2E6D076}" type="pres">
      <dgm:prSet presAssocID="{DE89DC85-2FEE-4EE3-97F9-CF33CFB550B5}" presName="LevelTwoTextNode" presStyleLbl="node2" presStyleIdx="3" presStyleCnt="8" custScaleX="149372">
        <dgm:presLayoutVars>
          <dgm:chPref val="3"/>
        </dgm:presLayoutVars>
      </dgm:prSet>
      <dgm:spPr/>
      <dgm:t>
        <a:bodyPr/>
        <a:lstStyle/>
        <a:p>
          <a:endParaRPr lang="ru-RU"/>
        </a:p>
      </dgm:t>
    </dgm:pt>
    <dgm:pt modelId="{56FB7321-6556-4A08-9BAD-1B4935B99C73}" type="pres">
      <dgm:prSet presAssocID="{DE89DC85-2FEE-4EE3-97F9-CF33CFB550B5}" presName="level3hierChild" presStyleCnt="0"/>
      <dgm:spPr/>
    </dgm:pt>
    <dgm:pt modelId="{1939B065-E77B-443C-9C1B-3F19817711F8}" type="pres">
      <dgm:prSet presAssocID="{5D0D9DF0-FC66-4B7C-924F-A90AEB1FFB5E}" presName="conn2-1" presStyleLbl="parChTrans1D2" presStyleIdx="4" presStyleCnt="8"/>
      <dgm:spPr/>
      <dgm:t>
        <a:bodyPr/>
        <a:lstStyle/>
        <a:p>
          <a:endParaRPr lang="ru-RU"/>
        </a:p>
      </dgm:t>
    </dgm:pt>
    <dgm:pt modelId="{BFC94627-E213-4403-9088-F88B603E3F67}" type="pres">
      <dgm:prSet presAssocID="{5D0D9DF0-FC66-4B7C-924F-A90AEB1FFB5E}" presName="connTx" presStyleLbl="parChTrans1D2" presStyleIdx="4" presStyleCnt="8"/>
      <dgm:spPr/>
      <dgm:t>
        <a:bodyPr/>
        <a:lstStyle/>
        <a:p>
          <a:endParaRPr lang="ru-RU"/>
        </a:p>
      </dgm:t>
    </dgm:pt>
    <dgm:pt modelId="{4EADA726-55F6-4256-A108-6E34F6E662CE}" type="pres">
      <dgm:prSet presAssocID="{96F69CFC-9B37-4C80-9EC7-8CA350CB804F}" presName="root2" presStyleCnt="0"/>
      <dgm:spPr/>
    </dgm:pt>
    <dgm:pt modelId="{3EB6208D-CD7A-43D5-9977-33DAA02C22D3}" type="pres">
      <dgm:prSet presAssocID="{96F69CFC-9B37-4C80-9EC7-8CA350CB804F}" presName="LevelTwoTextNode" presStyleLbl="node2" presStyleIdx="4" presStyleCnt="8" custScaleX="149371">
        <dgm:presLayoutVars>
          <dgm:chPref val="3"/>
        </dgm:presLayoutVars>
      </dgm:prSet>
      <dgm:spPr/>
      <dgm:t>
        <a:bodyPr/>
        <a:lstStyle/>
        <a:p>
          <a:endParaRPr lang="ru-RU"/>
        </a:p>
      </dgm:t>
    </dgm:pt>
    <dgm:pt modelId="{910084C7-3B04-406D-BD0F-AD5E38FA0D9A}" type="pres">
      <dgm:prSet presAssocID="{96F69CFC-9B37-4C80-9EC7-8CA350CB804F}" presName="level3hierChild" presStyleCnt="0"/>
      <dgm:spPr/>
    </dgm:pt>
    <dgm:pt modelId="{174A96A3-FA48-4DF1-B5AF-B067F6D0BC0E}" type="pres">
      <dgm:prSet presAssocID="{BFB84A9F-8911-4675-ABBC-FF5EE5FD6DF1}" presName="conn2-1" presStyleLbl="parChTrans1D2" presStyleIdx="5" presStyleCnt="8"/>
      <dgm:spPr/>
      <dgm:t>
        <a:bodyPr/>
        <a:lstStyle/>
        <a:p>
          <a:endParaRPr lang="ru-RU"/>
        </a:p>
      </dgm:t>
    </dgm:pt>
    <dgm:pt modelId="{32D237C5-A664-4510-8ADE-2E1D09996790}" type="pres">
      <dgm:prSet presAssocID="{BFB84A9F-8911-4675-ABBC-FF5EE5FD6DF1}" presName="connTx" presStyleLbl="parChTrans1D2" presStyleIdx="5" presStyleCnt="8"/>
      <dgm:spPr/>
      <dgm:t>
        <a:bodyPr/>
        <a:lstStyle/>
        <a:p>
          <a:endParaRPr lang="ru-RU"/>
        </a:p>
      </dgm:t>
    </dgm:pt>
    <dgm:pt modelId="{C5401C3A-0DC4-4860-BCCF-D65992163AA7}" type="pres">
      <dgm:prSet presAssocID="{F658900A-FBC1-4538-8D96-18837D9C5E84}" presName="root2" presStyleCnt="0"/>
      <dgm:spPr/>
    </dgm:pt>
    <dgm:pt modelId="{7CD2A558-C979-4B63-BC0B-BD5579672F50}" type="pres">
      <dgm:prSet presAssocID="{F658900A-FBC1-4538-8D96-18837D9C5E84}" presName="LevelTwoTextNode" presStyleLbl="node2" presStyleIdx="5" presStyleCnt="8" custScaleX="149371">
        <dgm:presLayoutVars>
          <dgm:chPref val="3"/>
        </dgm:presLayoutVars>
      </dgm:prSet>
      <dgm:spPr/>
      <dgm:t>
        <a:bodyPr/>
        <a:lstStyle/>
        <a:p>
          <a:endParaRPr lang="ru-RU"/>
        </a:p>
      </dgm:t>
    </dgm:pt>
    <dgm:pt modelId="{64D3ADE0-7DA7-4B02-A7ED-0C0DAA020879}" type="pres">
      <dgm:prSet presAssocID="{F658900A-FBC1-4538-8D96-18837D9C5E84}" presName="level3hierChild" presStyleCnt="0"/>
      <dgm:spPr/>
    </dgm:pt>
    <dgm:pt modelId="{1E61DB61-CA03-4282-8568-8C708153B279}" type="pres">
      <dgm:prSet presAssocID="{20D02770-F4F6-4669-81DA-966FBEBF5CF8}" presName="conn2-1" presStyleLbl="parChTrans1D2" presStyleIdx="6" presStyleCnt="8"/>
      <dgm:spPr/>
      <dgm:t>
        <a:bodyPr/>
        <a:lstStyle/>
        <a:p>
          <a:endParaRPr lang="ru-RU"/>
        </a:p>
      </dgm:t>
    </dgm:pt>
    <dgm:pt modelId="{F824D833-9FA3-4CE5-89B9-ABF6255A1B01}" type="pres">
      <dgm:prSet presAssocID="{20D02770-F4F6-4669-81DA-966FBEBF5CF8}" presName="connTx" presStyleLbl="parChTrans1D2" presStyleIdx="6" presStyleCnt="8"/>
      <dgm:spPr/>
      <dgm:t>
        <a:bodyPr/>
        <a:lstStyle/>
        <a:p>
          <a:endParaRPr lang="ru-RU"/>
        </a:p>
      </dgm:t>
    </dgm:pt>
    <dgm:pt modelId="{57B56B1D-517F-4894-AFF9-5F4ADDBAA21A}" type="pres">
      <dgm:prSet presAssocID="{704CFE66-4AC2-48D6-9FDD-19BC55A4EE8E}" presName="root2" presStyleCnt="0"/>
      <dgm:spPr/>
    </dgm:pt>
    <dgm:pt modelId="{A0F31551-8980-4A2D-AB8D-04713801A0E1}" type="pres">
      <dgm:prSet presAssocID="{704CFE66-4AC2-48D6-9FDD-19BC55A4EE8E}" presName="LevelTwoTextNode" presStyleLbl="node2" presStyleIdx="6" presStyleCnt="8" custScaleX="149371">
        <dgm:presLayoutVars>
          <dgm:chPref val="3"/>
        </dgm:presLayoutVars>
      </dgm:prSet>
      <dgm:spPr/>
      <dgm:t>
        <a:bodyPr/>
        <a:lstStyle/>
        <a:p>
          <a:endParaRPr lang="ru-RU"/>
        </a:p>
      </dgm:t>
    </dgm:pt>
    <dgm:pt modelId="{12B11B37-9262-4FC3-8C50-843529BBAC47}" type="pres">
      <dgm:prSet presAssocID="{704CFE66-4AC2-48D6-9FDD-19BC55A4EE8E}" presName="level3hierChild" presStyleCnt="0"/>
      <dgm:spPr/>
    </dgm:pt>
    <dgm:pt modelId="{0B61CDFB-5AB0-4563-9593-1453F2C1F160}" type="pres">
      <dgm:prSet presAssocID="{F37A7CD6-3A8C-419E-835E-617DEAAC6C2F}" presName="conn2-1" presStyleLbl="parChTrans1D2" presStyleIdx="7" presStyleCnt="8"/>
      <dgm:spPr/>
      <dgm:t>
        <a:bodyPr/>
        <a:lstStyle/>
        <a:p>
          <a:endParaRPr lang="ru-RU"/>
        </a:p>
      </dgm:t>
    </dgm:pt>
    <dgm:pt modelId="{BC0A6FA0-6E13-4999-B221-6A0FCC398A4A}" type="pres">
      <dgm:prSet presAssocID="{F37A7CD6-3A8C-419E-835E-617DEAAC6C2F}" presName="connTx" presStyleLbl="parChTrans1D2" presStyleIdx="7" presStyleCnt="8"/>
      <dgm:spPr/>
      <dgm:t>
        <a:bodyPr/>
        <a:lstStyle/>
        <a:p>
          <a:endParaRPr lang="ru-RU"/>
        </a:p>
      </dgm:t>
    </dgm:pt>
    <dgm:pt modelId="{55829060-D102-4865-850C-028EA936A160}" type="pres">
      <dgm:prSet presAssocID="{F69D29D4-048F-4738-9C97-22867B50C319}" presName="root2" presStyleCnt="0"/>
      <dgm:spPr/>
    </dgm:pt>
    <dgm:pt modelId="{998B8A0D-904E-40D2-B8D9-253CA34D5A0E}" type="pres">
      <dgm:prSet presAssocID="{F69D29D4-048F-4738-9C97-22867B50C319}" presName="LevelTwoTextNode" presStyleLbl="node2" presStyleIdx="7" presStyleCnt="8" custScaleX="158329">
        <dgm:presLayoutVars>
          <dgm:chPref val="3"/>
        </dgm:presLayoutVars>
      </dgm:prSet>
      <dgm:spPr/>
      <dgm:t>
        <a:bodyPr/>
        <a:lstStyle/>
        <a:p>
          <a:endParaRPr lang="ru-RU"/>
        </a:p>
      </dgm:t>
    </dgm:pt>
    <dgm:pt modelId="{DBBB0BFF-B932-4E1F-A481-7145D2349573}" type="pres">
      <dgm:prSet presAssocID="{F69D29D4-048F-4738-9C97-22867B50C319}" presName="level3hierChild" presStyleCnt="0"/>
      <dgm:spPr/>
    </dgm:pt>
  </dgm:ptLst>
  <dgm:cxnLst>
    <dgm:cxn modelId="{F79C2DD3-31B3-4CFE-A3FA-30380E09BEB5}" srcId="{80BBD3C5-E689-46EA-8397-BC7DFF5DCC6E}" destId="{4D6003CF-8374-4DA9-91E3-D8243C9EFEB7}" srcOrd="0" destOrd="0" parTransId="{7D0D6216-BDEA-409C-B93A-A55A6278CD85}" sibTransId="{BA8326C3-0711-4D53-89C0-E88011FB608D}"/>
    <dgm:cxn modelId="{C5D546DA-58F1-4C86-AAC7-69C135EF3AA3}" type="presOf" srcId="{950CCE3B-E4D1-4F09-852C-CBD507EF2387}" destId="{0FA268BA-BA42-418E-855A-4E1CE4F65F18}" srcOrd="0" destOrd="0" presId="urn:microsoft.com/office/officeart/2008/layout/HorizontalMultiLevelHierarchy"/>
    <dgm:cxn modelId="{EE303C8A-1B8D-4B0E-985C-B77587FC3CD6}" type="presOf" srcId="{20D02770-F4F6-4669-81DA-966FBEBF5CF8}" destId="{1E61DB61-CA03-4282-8568-8C708153B279}" srcOrd="0" destOrd="0" presId="urn:microsoft.com/office/officeart/2008/layout/HorizontalMultiLevelHierarchy"/>
    <dgm:cxn modelId="{7BF6AD6F-56EF-4BC8-9DCF-2938A68A0952}" type="presOf" srcId="{5D0D9DF0-FC66-4B7C-924F-A90AEB1FFB5E}" destId="{BFC94627-E213-4403-9088-F88B603E3F67}" srcOrd="1" destOrd="0" presId="urn:microsoft.com/office/officeart/2008/layout/HorizontalMultiLevelHierarchy"/>
    <dgm:cxn modelId="{71C5B770-307B-421A-B36F-57D50E0743DC}" type="presOf" srcId="{F69D29D4-048F-4738-9C97-22867B50C319}" destId="{998B8A0D-904E-40D2-B8D9-253CA34D5A0E}" srcOrd="0" destOrd="0" presId="urn:microsoft.com/office/officeart/2008/layout/HorizontalMultiLevelHierarchy"/>
    <dgm:cxn modelId="{AA5DA22A-D884-49E9-995B-D1B557058171}" type="presOf" srcId="{704CFE66-4AC2-48D6-9FDD-19BC55A4EE8E}" destId="{A0F31551-8980-4A2D-AB8D-04713801A0E1}" srcOrd="0" destOrd="0" presId="urn:microsoft.com/office/officeart/2008/layout/HorizontalMultiLevelHierarchy"/>
    <dgm:cxn modelId="{CC778512-E34F-4664-8FFC-DB410C30908B}" type="presOf" srcId="{20D02770-F4F6-4669-81DA-966FBEBF5CF8}" destId="{F824D833-9FA3-4CE5-89B9-ABF6255A1B01}" srcOrd="1" destOrd="0" presId="urn:microsoft.com/office/officeart/2008/layout/HorizontalMultiLevelHierarchy"/>
    <dgm:cxn modelId="{D593AFFF-CDC0-4F34-92DD-C77A0BCAC6E0}" srcId="{4D6003CF-8374-4DA9-91E3-D8243C9EFEB7}" destId="{96F69CFC-9B37-4C80-9EC7-8CA350CB804F}" srcOrd="4" destOrd="0" parTransId="{5D0D9DF0-FC66-4B7C-924F-A90AEB1FFB5E}" sibTransId="{9F7D0E5C-5978-4F92-9194-865D2C8BBD8A}"/>
    <dgm:cxn modelId="{28BCCFE0-E4DD-4734-A95F-8DDA41823E3F}" type="presOf" srcId="{950CCE3B-E4D1-4F09-852C-CBD507EF2387}" destId="{54D5B059-45BD-477A-AE38-6A5AEEC34920}" srcOrd="1" destOrd="0" presId="urn:microsoft.com/office/officeart/2008/layout/HorizontalMultiLevelHierarchy"/>
    <dgm:cxn modelId="{D56BC0F0-7488-4C99-ACE9-3B31463C19FD}" type="presOf" srcId="{F37A7CD6-3A8C-419E-835E-617DEAAC6C2F}" destId="{0B61CDFB-5AB0-4563-9593-1453F2C1F160}" srcOrd="0" destOrd="0" presId="urn:microsoft.com/office/officeart/2008/layout/HorizontalMultiLevelHierarchy"/>
    <dgm:cxn modelId="{B441E263-05A1-4DCC-A728-41896A0BE2E8}" srcId="{4D6003CF-8374-4DA9-91E3-D8243C9EFEB7}" destId="{DE89DC85-2FEE-4EE3-97F9-CF33CFB550B5}" srcOrd="3" destOrd="0" parTransId="{950CCE3B-E4D1-4F09-852C-CBD507EF2387}" sibTransId="{3AF99A84-4CD6-4A53-A2AB-B32CD8E5D426}"/>
    <dgm:cxn modelId="{BCE08560-A56A-45E5-992C-78B058FC05CD}" type="presOf" srcId="{4D6003CF-8374-4DA9-91E3-D8243C9EFEB7}" destId="{DF10F7C4-1FDA-4DFD-B454-B10A616D6BE0}" srcOrd="0" destOrd="0" presId="urn:microsoft.com/office/officeart/2008/layout/HorizontalMultiLevelHierarchy"/>
    <dgm:cxn modelId="{D5F3E053-A177-45C4-8F2F-54C1811729E5}" srcId="{4D6003CF-8374-4DA9-91E3-D8243C9EFEB7}" destId="{116753D7-C905-4F79-B3E0-FAB436FD66E2}" srcOrd="1" destOrd="0" parTransId="{6065CDD7-64DE-4350-9F96-CDB132EE0C1C}" sibTransId="{1A5E08D9-0419-4A61-868D-007688F253E1}"/>
    <dgm:cxn modelId="{974E0D8D-DFD5-4CCC-9EF7-0E9E51971B35}" type="presOf" srcId="{7FB21567-6AA8-4DFF-A59B-DE1DE6600976}" destId="{E2A17BDA-D9B5-419B-96C3-60B6946388B0}" srcOrd="1" destOrd="0" presId="urn:microsoft.com/office/officeart/2008/layout/HorizontalMultiLevelHierarchy"/>
    <dgm:cxn modelId="{06EF0772-AA6B-4108-9D77-C83316364EAC}" type="presOf" srcId="{160EA640-4E50-4E40-8595-9F2B2AC44F61}" destId="{43ADFC73-4199-41A6-AE25-30E1FD72985C}" srcOrd="0" destOrd="0" presId="urn:microsoft.com/office/officeart/2008/layout/HorizontalMultiLevelHierarchy"/>
    <dgm:cxn modelId="{3BB6922D-E26D-4CAE-9D32-9FF3E6002A08}" type="presOf" srcId="{160EA640-4E50-4E40-8595-9F2B2AC44F61}" destId="{71777B9C-920E-4A70-8981-2AE4C14FD3F0}" srcOrd="1" destOrd="0" presId="urn:microsoft.com/office/officeart/2008/layout/HorizontalMultiLevelHierarchy"/>
    <dgm:cxn modelId="{B2BC7350-C839-4A5D-AEF8-36F7DB6C66BF}" type="presOf" srcId="{B33C334A-5184-4757-891F-BB0C4C851C91}" destId="{AAC885AD-1E0E-470C-B5A1-13AA40871DED}" srcOrd="0" destOrd="0" presId="urn:microsoft.com/office/officeart/2008/layout/HorizontalMultiLevelHierarchy"/>
    <dgm:cxn modelId="{E1D3F8DB-864F-4531-B006-24C1E8288590}" type="presOf" srcId="{BFB84A9F-8911-4675-ABBC-FF5EE5FD6DF1}" destId="{174A96A3-FA48-4DF1-B5AF-B067F6D0BC0E}" srcOrd="0" destOrd="0" presId="urn:microsoft.com/office/officeart/2008/layout/HorizontalMultiLevelHierarchy"/>
    <dgm:cxn modelId="{DDB01C06-5132-4AB3-BBE1-3C318B7D56FE}" type="presOf" srcId="{80BBD3C5-E689-46EA-8397-BC7DFF5DCC6E}" destId="{52C6AAAE-E136-499F-8DB1-F4106FE78A38}" srcOrd="0" destOrd="0" presId="urn:microsoft.com/office/officeart/2008/layout/HorizontalMultiLevelHierarchy"/>
    <dgm:cxn modelId="{68AC344C-5F58-4695-BC41-2087685CD517}" type="presOf" srcId="{96F69CFC-9B37-4C80-9EC7-8CA350CB804F}" destId="{3EB6208D-CD7A-43D5-9977-33DAA02C22D3}" srcOrd="0" destOrd="0" presId="urn:microsoft.com/office/officeart/2008/layout/HorizontalMultiLevelHierarchy"/>
    <dgm:cxn modelId="{6D0A7635-150F-4B7F-A110-0B8D55ACEBE7}" type="presOf" srcId="{5D0D9DF0-FC66-4B7C-924F-A90AEB1FFB5E}" destId="{1939B065-E77B-443C-9C1B-3F19817711F8}" srcOrd="0" destOrd="0" presId="urn:microsoft.com/office/officeart/2008/layout/HorizontalMultiLevelHierarchy"/>
    <dgm:cxn modelId="{9485078F-B32E-476C-BE33-093894D714DF}" srcId="{4D6003CF-8374-4DA9-91E3-D8243C9EFEB7}" destId="{704CFE66-4AC2-48D6-9FDD-19BC55A4EE8E}" srcOrd="6" destOrd="0" parTransId="{20D02770-F4F6-4669-81DA-966FBEBF5CF8}" sibTransId="{5C69E2A3-AEA7-4D20-9E84-A78F50F7D7D5}"/>
    <dgm:cxn modelId="{D92174C1-EF9C-4DB7-8769-B452BB5F873C}" type="presOf" srcId="{F658900A-FBC1-4538-8D96-18837D9C5E84}" destId="{7CD2A558-C979-4B63-BC0B-BD5579672F50}" srcOrd="0" destOrd="0" presId="urn:microsoft.com/office/officeart/2008/layout/HorizontalMultiLevelHierarchy"/>
    <dgm:cxn modelId="{A6FB4BD6-44EE-417B-93FD-5E2FBCBAFDE9}" type="presOf" srcId="{4090C999-3AC1-4217-951E-9076E02DB071}" destId="{A646E677-BB4A-4EAF-87F0-3E92EE5D5489}" srcOrd="0" destOrd="0" presId="urn:microsoft.com/office/officeart/2008/layout/HorizontalMultiLevelHierarchy"/>
    <dgm:cxn modelId="{255E5382-ABCB-4AC7-99AF-4C0442853820}" type="presOf" srcId="{DE89DC85-2FEE-4EE3-97F9-CF33CFB550B5}" destId="{7E95C6C7-AE06-4A2B-98EB-25FEB2E6D076}" srcOrd="0" destOrd="0" presId="urn:microsoft.com/office/officeart/2008/layout/HorizontalMultiLevelHierarchy"/>
    <dgm:cxn modelId="{AE460A18-8C10-48FF-A992-F43D0EE50713}" type="presOf" srcId="{F37A7CD6-3A8C-419E-835E-617DEAAC6C2F}" destId="{BC0A6FA0-6E13-4999-B221-6A0FCC398A4A}" srcOrd="1" destOrd="0" presId="urn:microsoft.com/office/officeart/2008/layout/HorizontalMultiLevelHierarchy"/>
    <dgm:cxn modelId="{EDCA51F8-7F13-4DE5-B0DC-AC8D41A2CD0D}" type="presOf" srcId="{BFB84A9F-8911-4675-ABBC-FF5EE5FD6DF1}" destId="{32D237C5-A664-4510-8ADE-2E1D09996790}" srcOrd="1" destOrd="0" presId="urn:microsoft.com/office/officeart/2008/layout/HorizontalMultiLevelHierarchy"/>
    <dgm:cxn modelId="{A13B574C-7EE1-430F-918C-CDFAF0786071}" type="presOf" srcId="{7FB21567-6AA8-4DFF-A59B-DE1DE6600976}" destId="{CB76AC18-F5E5-4DD0-BEAB-27338EE7ED9D}" srcOrd="0" destOrd="0" presId="urn:microsoft.com/office/officeart/2008/layout/HorizontalMultiLevelHierarchy"/>
    <dgm:cxn modelId="{5A6ED912-346B-4E2D-8D99-E33DFB16A489}" srcId="{4D6003CF-8374-4DA9-91E3-D8243C9EFEB7}" destId="{4090C999-3AC1-4217-951E-9076E02DB071}" srcOrd="2" destOrd="0" parTransId="{160EA640-4E50-4E40-8595-9F2B2AC44F61}" sibTransId="{149B37B3-C7A5-43CF-B7F7-87F8E7ACFF70}"/>
    <dgm:cxn modelId="{FEE6F95C-AE17-40A0-A203-86528801D13C}" type="presOf" srcId="{6065CDD7-64DE-4350-9F96-CDB132EE0C1C}" destId="{037D9DE5-923E-451A-BDB1-87997A0CD4D3}" srcOrd="0" destOrd="0" presId="urn:microsoft.com/office/officeart/2008/layout/HorizontalMultiLevelHierarchy"/>
    <dgm:cxn modelId="{D5648ECC-8E9F-403E-ADF2-2B5BBF1C9AA4}" srcId="{4D6003CF-8374-4DA9-91E3-D8243C9EFEB7}" destId="{F658900A-FBC1-4538-8D96-18837D9C5E84}" srcOrd="5" destOrd="0" parTransId="{BFB84A9F-8911-4675-ABBC-FF5EE5FD6DF1}" sibTransId="{2078C18F-F33A-45D9-A29E-D04302F84822}"/>
    <dgm:cxn modelId="{258E4FAD-E411-4E42-9C5C-671CC4CDDE16}" srcId="{4D6003CF-8374-4DA9-91E3-D8243C9EFEB7}" destId="{F69D29D4-048F-4738-9C97-22867B50C319}" srcOrd="7" destOrd="0" parTransId="{F37A7CD6-3A8C-419E-835E-617DEAAC6C2F}" sibTransId="{496B1172-1805-4B81-A713-B64AEAFAA1ED}"/>
    <dgm:cxn modelId="{A2CC7584-4ED6-4933-8139-7C26995358D8}" type="presOf" srcId="{116753D7-C905-4F79-B3E0-FAB436FD66E2}" destId="{62C51858-E6CF-4EF5-B34B-121B77C6923D}" srcOrd="0" destOrd="0" presId="urn:microsoft.com/office/officeart/2008/layout/HorizontalMultiLevelHierarchy"/>
    <dgm:cxn modelId="{C718A620-3DB6-4BBD-BB9D-4FD530622BE8}" type="presOf" srcId="{6065CDD7-64DE-4350-9F96-CDB132EE0C1C}" destId="{72A09277-A69D-490C-BD76-288511BF3B0F}" srcOrd="1" destOrd="0" presId="urn:microsoft.com/office/officeart/2008/layout/HorizontalMultiLevelHierarchy"/>
    <dgm:cxn modelId="{CC18CDCF-44B8-429C-B0F6-B1BC640E4374}" srcId="{4D6003CF-8374-4DA9-91E3-D8243C9EFEB7}" destId="{B33C334A-5184-4757-891F-BB0C4C851C91}" srcOrd="0" destOrd="0" parTransId="{7FB21567-6AA8-4DFF-A59B-DE1DE6600976}" sibTransId="{FB90E82F-D2A0-47D1-BCEA-84A3E4398FCE}"/>
    <dgm:cxn modelId="{FDAC13BD-9015-4764-B5EA-709A07E6B32E}" type="presParOf" srcId="{52C6AAAE-E136-499F-8DB1-F4106FE78A38}" destId="{28988E37-B3C7-435F-B271-5AC141F0FF07}" srcOrd="0" destOrd="0" presId="urn:microsoft.com/office/officeart/2008/layout/HorizontalMultiLevelHierarchy"/>
    <dgm:cxn modelId="{1464BA20-9741-4A90-AF3A-AD5C292F1256}" type="presParOf" srcId="{28988E37-B3C7-435F-B271-5AC141F0FF07}" destId="{DF10F7C4-1FDA-4DFD-B454-B10A616D6BE0}" srcOrd="0" destOrd="0" presId="urn:microsoft.com/office/officeart/2008/layout/HorizontalMultiLevelHierarchy"/>
    <dgm:cxn modelId="{10B563A8-A0B7-4921-A831-1BB1FEFBB33E}" type="presParOf" srcId="{28988E37-B3C7-435F-B271-5AC141F0FF07}" destId="{BDEDA9D3-B4E2-4853-A802-5A27763A9719}" srcOrd="1" destOrd="0" presId="urn:microsoft.com/office/officeart/2008/layout/HorizontalMultiLevelHierarchy"/>
    <dgm:cxn modelId="{649B9BFF-0372-4AAE-BB76-63F1ADB65105}" type="presParOf" srcId="{BDEDA9D3-B4E2-4853-A802-5A27763A9719}" destId="{CB76AC18-F5E5-4DD0-BEAB-27338EE7ED9D}" srcOrd="0" destOrd="0" presId="urn:microsoft.com/office/officeart/2008/layout/HorizontalMultiLevelHierarchy"/>
    <dgm:cxn modelId="{58CE79F7-B6C5-4966-B6AB-9821F95B2837}" type="presParOf" srcId="{CB76AC18-F5E5-4DD0-BEAB-27338EE7ED9D}" destId="{E2A17BDA-D9B5-419B-96C3-60B6946388B0}" srcOrd="0" destOrd="0" presId="urn:microsoft.com/office/officeart/2008/layout/HorizontalMultiLevelHierarchy"/>
    <dgm:cxn modelId="{3E8AAD41-BDBC-405B-901A-04761B890242}" type="presParOf" srcId="{BDEDA9D3-B4E2-4853-A802-5A27763A9719}" destId="{EAB39E6F-ED04-4D68-889E-8C4FA81DABBC}" srcOrd="1" destOrd="0" presId="urn:microsoft.com/office/officeart/2008/layout/HorizontalMultiLevelHierarchy"/>
    <dgm:cxn modelId="{3837219E-1981-48BD-919A-68DE7ED970AC}" type="presParOf" srcId="{EAB39E6F-ED04-4D68-889E-8C4FA81DABBC}" destId="{AAC885AD-1E0E-470C-B5A1-13AA40871DED}" srcOrd="0" destOrd="0" presId="urn:microsoft.com/office/officeart/2008/layout/HorizontalMultiLevelHierarchy"/>
    <dgm:cxn modelId="{1EF9340A-F5CF-4AC9-8A45-1A1692AB89C1}" type="presParOf" srcId="{EAB39E6F-ED04-4D68-889E-8C4FA81DABBC}" destId="{8F62EE66-1F99-401F-9E0A-B7642ED8BCF1}" srcOrd="1" destOrd="0" presId="urn:microsoft.com/office/officeart/2008/layout/HorizontalMultiLevelHierarchy"/>
    <dgm:cxn modelId="{B5A02BE0-DC0E-4509-80A3-B3EAA26B61D3}" type="presParOf" srcId="{BDEDA9D3-B4E2-4853-A802-5A27763A9719}" destId="{037D9DE5-923E-451A-BDB1-87997A0CD4D3}" srcOrd="2" destOrd="0" presId="urn:microsoft.com/office/officeart/2008/layout/HorizontalMultiLevelHierarchy"/>
    <dgm:cxn modelId="{154D3004-32F6-49C2-89AF-ACFC3E4C3260}" type="presParOf" srcId="{037D9DE5-923E-451A-BDB1-87997A0CD4D3}" destId="{72A09277-A69D-490C-BD76-288511BF3B0F}" srcOrd="0" destOrd="0" presId="urn:microsoft.com/office/officeart/2008/layout/HorizontalMultiLevelHierarchy"/>
    <dgm:cxn modelId="{BF555E42-2BA0-40F9-B793-752874FA77E3}" type="presParOf" srcId="{BDEDA9D3-B4E2-4853-A802-5A27763A9719}" destId="{E0667FCB-BEAF-4E4B-89E1-200D6259EC74}" srcOrd="3" destOrd="0" presId="urn:microsoft.com/office/officeart/2008/layout/HorizontalMultiLevelHierarchy"/>
    <dgm:cxn modelId="{7DD97414-9AD9-475A-9B04-153977B3C62C}" type="presParOf" srcId="{E0667FCB-BEAF-4E4B-89E1-200D6259EC74}" destId="{62C51858-E6CF-4EF5-B34B-121B77C6923D}" srcOrd="0" destOrd="0" presId="urn:microsoft.com/office/officeart/2008/layout/HorizontalMultiLevelHierarchy"/>
    <dgm:cxn modelId="{238271E1-51B4-4A67-A2A0-4A1851392DB4}" type="presParOf" srcId="{E0667FCB-BEAF-4E4B-89E1-200D6259EC74}" destId="{088647C4-0D9B-4F9C-924A-87EFD61EA6D5}" srcOrd="1" destOrd="0" presId="urn:microsoft.com/office/officeart/2008/layout/HorizontalMultiLevelHierarchy"/>
    <dgm:cxn modelId="{03FE7E6E-752F-404E-921C-75E3A3BC0DD5}" type="presParOf" srcId="{BDEDA9D3-B4E2-4853-A802-5A27763A9719}" destId="{43ADFC73-4199-41A6-AE25-30E1FD72985C}" srcOrd="4" destOrd="0" presId="urn:microsoft.com/office/officeart/2008/layout/HorizontalMultiLevelHierarchy"/>
    <dgm:cxn modelId="{47AEB90F-B429-4FEF-B79F-8657C04CB54A}" type="presParOf" srcId="{43ADFC73-4199-41A6-AE25-30E1FD72985C}" destId="{71777B9C-920E-4A70-8981-2AE4C14FD3F0}" srcOrd="0" destOrd="0" presId="urn:microsoft.com/office/officeart/2008/layout/HorizontalMultiLevelHierarchy"/>
    <dgm:cxn modelId="{AA11491C-1501-4C74-AD58-5BC2E7377779}" type="presParOf" srcId="{BDEDA9D3-B4E2-4853-A802-5A27763A9719}" destId="{D942B003-3DF8-4D20-95A6-C84F50D3D147}" srcOrd="5" destOrd="0" presId="urn:microsoft.com/office/officeart/2008/layout/HorizontalMultiLevelHierarchy"/>
    <dgm:cxn modelId="{049C74A3-775D-4EF4-92B6-2B7AC3DACEE1}" type="presParOf" srcId="{D942B003-3DF8-4D20-95A6-C84F50D3D147}" destId="{A646E677-BB4A-4EAF-87F0-3E92EE5D5489}" srcOrd="0" destOrd="0" presId="urn:microsoft.com/office/officeart/2008/layout/HorizontalMultiLevelHierarchy"/>
    <dgm:cxn modelId="{FBB04EB6-947A-4F5E-BCED-0D57D92E9E1B}" type="presParOf" srcId="{D942B003-3DF8-4D20-95A6-C84F50D3D147}" destId="{27EFEEC2-0F92-4126-B6F5-2C143BD51D76}" srcOrd="1" destOrd="0" presId="urn:microsoft.com/office/officeart/2008/layout/HorizontalMultiLevelHierarchy"/>
    <dgm:cxn modelId="{F49B4B8D-9ECF-4E76-A7E6-B23E80DC4AA8}" type="presParOf" srcId="{BDEDA9D3-B4E2-4853-A802-5A27763A9719}" destId="{0FA268BA-BA42-418E-855A-4E1CE4F65F18}" srcOrd="6" destOrd="0" presId="urn:microsoft.com/office/officeart/2008/layout/HorizontalMultiLevelHierarchy"/>
    <dgm:cxn modelId="{BE9A98D2-5116-4A10-8426-D9053BA1A1A3}" type="presParOf" srcId="{0FA268BA-BA42-418E-855A-4E1CE4F65F18}" destId="{54D5B059-45BD-477A-AE38-6A5AEEC34920}" srcOrd="0" destOrd="0" presId="urn:microsoft.com/office/officeart/2008/layout/HorizontalMultiLevelHierarchy"/>
    <dgm:cxn modelId="{E995A702-B098-4EAA-A2BE-BCD7772F7D5A}" type="presParOf" srcId="{BDEDA9D3-B4E2-4853-A802-5A27763A9719}" destId="{754AF4EF-CEE1-434B-9F8F-C177FEE779B1}" srcOrd="7" destOrd="0" presId="urn:microsoft.com/office/officeart/2008/layout/HorizontalMultiLevelHierarchy"/>
    <dgm:cxn modelId="{F77E8A09-2F5C-4FDE-BAE3-EB762B575257}" type="presParOf" srcId="{754AF4EF-CEE1-434B-9F8F-C177FEE779B1}" destId="{7E95C6C7-AE06-4A2B-98EB-25FEB2E6D076}" srcOrd="0" destOrd="0" presId="urn:microsoft.com/office/officeart/2008/layout/HorizontalMultiLevelHierarchy"/>
    <dgm:cxn modelId="{45601D85-F7C5-40BF-852C-39C2EC2445D0}" type="presParOf" srcId="{754AF4EF-CEE1-434B-9F8F-C177FEE779B1}" destId="{56FB7321-6556-4A08-9BAD-1B4935B99C73}" srcOrd="1" destOrd="0" presId="urn:microsoft.com/office/officeart/2008/layout/HorizontalMultiLevelHierarchy"/>
    <dgm:cxn modelId="{CC45324E-673F-4782-B7ED-B231A78D41DF}" type="presParOf" srcId="{BDEDA9D3-B4E2-4853-A802-5A27763A9719}" destId="{1939B065-E77B-443C-9C1B-3F19817711F8}" srcOrd="8" destOrd="0" presId="urn:microsoft.com/office/officeart/2008/layout/HorizontalMultiLevelHierarchy"/>
    <dgm:cxn modelId="{52EF84B4-C0AF-4CC1-BA78-A9D36A95D8F7}" type="presParOf" srcId="{1939B065-E77B-443C-9C1B-3F19817711F8}" destId="{BFC94627-E213-4403-9088-F88B603E3F67}" srcOrd="0" destOrd="0" presId="urn:microsoft.com/office/officeart/2008/layout/HorizontalMultiLevelHierarchy"/>
    <dgm:cxn modelId="{C5CE1CB0-376E-4362-86F1-35DD48612827}" type="presParOf" srcId="{BDEDA9D3-B4E2-4853-A802-5A27763A9719}" destId="{4EADA726-55F6-4256-A108-6E34F6E662CE}" srcOrd="9" destOrd="0" presId="urn:microsoft.com/office/officeart/2008/layout/HorizontalMultiLevelHierarchy"/>
    <dgm:cxn modelId="{EC64605F-21A8-428A-A802-B6E1C9C584C3}" type="presParOf" srcId="{4EADA726-55F6-4256-A108-6E34F6E662CE}" destId="{3EB6208D-CD7A-43D5-9977-33DAA02C22D3}" srcOrd="0" destOrd="0" presId="urn:microsoft.com/office/officeart/2008/layout/HorizontalMultiLevelHierarchy"/>
    <dgm:cxn modelId="{7E04EBB1-E2D8-471B-9370-81D303CED0DE}" type="presParOf" srcId="{4EADA726-55F6-4256-A108-6E34F6E662CE}" destId="{910084C7-3B04-406D-BD0F-AD5E38FA0D9A}" srcOrd="1" destOrd="0" presId="urn:microsoft.com/office/officeart/2008/layout/HorizontalMultiLevelHierarchy"/>
    <dgm:cxn modelId="{268F2C47-91B2-472F-B758-32450E7944E7}" type="presParOf" srcId="{BDEDA9D3-B4E2-4853-A802-5A27763A9719}" destId="{174A96A3-FA48-4DF1-B5AF-B067F6D0BC0E}" srcOrd="10" destOrd="0" presId="urn:microsoft.com/office/officeart/2008/layout/HorizontalMultiLevelHierarchy"/>
    <dgm:cxn modelId="{8098E04D-AF3A-432F-9CEF-7E1AFA218297}" type="presParOf" srcId="{174A96A3-FA48-4DF1-B5AF-B067F6D0BC0E}" destId="{32D237C5-A664-4510-8ADE-2E1D09996790}" srcOrd="0" destOrd="0" presId="urn:microsoft.com/office/officeart/2008/layout/HorizontalMultiLevelHierarchy"/>
    <dgm:cxn modelId="{EF7DD0D4-F427-4C9E-907D-5145E17C87D7}" type="presParOf" srcId="{BDEDA9D3-B4E2-4853-A802-5A27763A9719}" destId="{C5401C3A-0DC4-4860-BCCF-D65992163AA7}" srcOrd="11" destOrd="0" presId="urn:microsoft.com/office/officeart/2008/layout/HorizontalMultiLevelHierarchy"/>
    <dgm:cxn modelId="{01E2FEF0-B431-4AEB-B0E7-AFF3AB022C3B}" type="presParOf" srcId="{C5401C3A-0DC4-4860-BCCF-D65992163AA7}" destId="{7CD2A558-C979-4B63-BC0B-BD5579672F50}" srcOrd="0" destOrd="0" presId="urn:microsoft.com/office/officeart/2008/layout/HorizontalMultiLevelHierarchy"/>
    <dgm:cxn modelId="{4F4B9A9B-D4C0-4DE3-9E81-2AA1569DEF98}" type="presParOf" srcId="{C5401C3A-0DC4-4860-BCCF-D65992163AA7}" destId="{64D3ADE0-7DA7-4B02-A7ED-0C0DAA020879}" srcOrd="1" destOrd="0" presId="urn:microsoft.com/office/officeart/2008/layout/HorizontalMultiLevelHierarchy"/>
    <dgm:cxn modelId="{3E42EC87-4CD9-4A3A-AAD8-FFB28D2CDC0E}" type="presParOf" srcId="{BDEDA9D3-B4E2-4853-A802-5A27763A9719}" destId="{1E61DB61-CA03-4282-8568-8C708153B279}" srcOrd="12" destOrd="0" presId="urn:microsoft.com/office/officeart/2008/layout/HorizontalMultiLevelHierarchy"/>
    <dgm:cxn modelId="{ECF555C8-FC77-4C75-9749-B96F059125FF}" type="presParOf" srcId="{1E61DB61-CA03-4282-8568-8C708153B279}" destId="{F824D833-9FA3-4CE5-89B9-ABF6255A1B01}" srcOrd="0" destOrd="0" presId="urn:microsoft.com/office/officeart/2008/layout/HorizontalMultiLevelHierarchy"/>
    <dgm:cxn modelId="{B5C03EA8-3235-47BE-B00E-3B782D43FED2}" type="presParOf" srcId="{BDEDA9D3-B4E2-4853-A802-5A27763A9719}" destId="{57B56B1D-517F-4894-AFF9-5F4ADDBAA21A}" srcOrd="13" destOrd="0" presId="urn:microsoft.com/office/officeart/2008/layout/HorizontalMultiLevelHierarchy"/>
    <dgm:cxn modelId="{AB559E15-43E9-4AC5-8A59-01C7BA132825}" type="presParOf" srcId="{57B56B1D-517F-4894-AFF9-5F4ADDBAA21A}" destId="{A0F31551-8980-4A2D-AB8D-04713801A0E1}" srcOrd="0" destOrd="0" presId="urn:microsoft.com/office/officeart/2008/layout/HorizontalMultiLevelHierarchy"/>
    <dgm:cxn modelId="{59FE9022-DFC2-4929-AC92-D11CA51DE3B0}" type="presParOf" srcId="{57B56B1D-517F-4894-AFF9-5F4ADDBAA21A}" destId="{12B11B37-9262-4FC3-8C50-843529BBAC47}" srcOrd="1" destOrd="0" presId="urn:microsoft.com/office/officeart/2008/layout/HorizontalMultiLevelHierarchy"/>
    <dgm:cxn modelId="{2BBDE423-9324-4A37-AFA2-BDEC86A7B84A}" type="presParOf" srcId="{BDEDA9D3-B4E2-4853-A802-5A27763A9719}" destId="{0B61CDFB-5AB0-4563-9593-1453F2C1F160}" srcOrd="14" destOrd="0" presId="urn:microsoft.com/office/officeart/2008/layout/HorizontalMultiLevelHierarchy"/>
    <dgm:cxn modelId="{150E4009-2EAF-44E6-B06C-71DCDBC7922F}" type="presParOf" srcId="{0B61CDFB-5AB0-4563-9593-1453F2C1F160}" destId="{BC0A6FA0-6E13-4999-B221-6A0FCC398A4A}" srcOrd="0" destOrd="0" presId="urn:microsoft.com/office/officeart/2008/layout/HorizontalMultiLevelHierarchy"/>
    <dgm:cxn modelId="{D31DDCCC-E77D-4D6F-965A-025AD54DDDCB}" type="presParOf" srcId="{BDEDA9D3-B4E2-4853-A802-5A27763A9719}" destId="{55829060-D102-4865-850C-028EA936A160}" srcOrd="15" destOrd="0" presId="urn:microsoft.com/office/officeart/2008/layout/HorizontalMultiLevelHierarchy"/>
    <dgm:cxn modelId="{53C8CD95-5FA6-4DB4-8DF9-F58BD843F054}" type="presParOf" srcId="{55829060-D102-4865-850C-028EA936A160}" destId="{998B8A0D-904E-40D2-B8D9-253CA34D5A0E}" srcOrd="0" destOrd="0" presId="urn:microsoft.com/office/officeart/2008/layout/HorizontalMultiLevelHierarchy"/>
    <dgm:cxn modelId="{14F23A28-38B4-48E9-9DAE-F44963C6EEC2}" type="presParOf" srcId="{55829060-D102-4865-850C-028EA936A160}" destId="{DBBB0BFF-B932-4E1F-A481-7145D234957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4AA5CA-8519-4CB0-833B-ECCBBBAB859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00A64323-7430-45C2-9356-28A6A5639591}">
      <dgm:prSet phldrT="[Текст]"/>
      <dgm:spPr/>
      <dgm:t>
        <a:bodyPr/>
        <a:lstStyle/>
        <a:p>
          <a:r>
            <a:rPr lang="ru-RU" b="1" dirty="0" err="1" smtClean="0"/>
            <a:t>The</a:t>
          </a:r>
          <a:r>
            <a:rPr lang="ru-RU" b="1" dirty="0" smtClean="0"/>
            <a:t> </a:t>
          </a:r>
          <a:r>
            <a:rPr lang="ru-RU" b="1" dirty="0" err="1" smtClean="0"/>
            <a:t>principal</a:t>
          </a:r>
          <a:r>
            <a:rPr lang="ru-RU" b="1" dirty="0" smtClean="0"/>
            <a:t> </a:t>
          </a:r>
          <a:r>
            <a:rPr lang="ru-RU" b="1" dirty="0" err="1" smtClean="0"/>
            <a:t>approach</a:t>
          </a:r>
          <a:r>
            <a:rPr lang="en-US" b="1" dirty="0" smtClean="0"/>
            <a:t>:</a:t>
          </a:r>
          <a:r>
            <a:rPr lang="ru-RU" b="1" dirty="0" smtClean="0"/>
            <a:t> </a:t>
          </a:r>
          <a:r>
            <a:rPr lang="ru-RU" dirty="0" err="1" smtClean="0"/>
            <a:t>to</a:t>
          </a:r>
          <a:r>
            <a:rPr lang="ru-RU" dirty="0" smtClean="0"/>
            <a:t> </a:t>
          </a:r>
          <a:r>
            <a:rPr lang="ru-RU" dirty="0" err="1" smtClean="0"/>
            <a:t>study</a:t>
          </a:r>
          <a:r>
            <a:rPr lang="ru-RU" dirty="0" smtClean="0"/>
            <a:t> </a:t>
          </a:r>
          <a:r>
            <a:rPr lang="ru-RU" dirty="0" err="1" smtClean="0"/>
            <a:t>the</a:t>
          </a:r>
          <a:r>
            <a:rPr lang="ru-RU" dirty="0" smtClean="0"/>
            <a:t> </a:t>
          </a:r>
          <a:r>
            <a:rPr lang="ru-RU" dirty="0" err="1" smtClean="0"/>
            <a:t>structure</a:t>
          </a:r>
          <a:r>
            <a:rPr lang="ru-RU" dirty="0" smtClean="0"/>
            <a:t> </a:t>
          </a:r>
          <a:r>
            <a:rPr lang="ru-RU" dirty="0" err="1" smtClean="0"/>
            <a:t>of</a:t>
          </a:r>
          <a:r>
            <a:rPr lang="ru-RU" dirty="0" smtClean="0"/>
            <a:t> a </a:t>
          </a:r>
          <a:r>
            <a:rPr lang="ru-RU" dirty="0" err="1" smtClean="0"/>
            <a:t>language</a:t>
          </a:r>
          <a:r>
            <a:rPr lang="ru-RU" dirty="0" smtClean="0"/>
            <a:t> </a:t>
          </a:r>
          <a:r>
            <a:rPr lang="ru-RU" dirty="0" err="1" smtClean="0"/>
            <a:t>as</a:t>
          </a:r>
          <a:r>
            <a:rPr lang="ru-RU" dirty="0" smtClean="0"/>
            <a:t> </a:t>
          </a:r>
          <a:r>
            <a:rPr lang="ru-RU" dirty="0" err="1" smtClean="0"/>
            <a:t>objectively</a:t>
          </a:r>
          <a:r>
            <a:rPr lang="ru-RU" dirty="0" smtClean="0"/>
            <a:t> </a:t>
          </a:r>
          <a:r>
            <a:rPr lang="ru-RU" dirty="0" err="1" smtClean="0"/>
            <a:t>as</a:t>
          </a:r>
          <a:r>
            <a:rPr lang="ru-RU" dirty="0" smtClean="0"/>
            <a:t> </a:t>
          </a:r>
          <a:r>
            <a:rPr lang="ru-RU" dirty="0" err="1" smtClean="0"/>
            <a:t>possible</a:t>
          </a:r>
          <a:r>
            <a:rPr lang="ru-RU" dirty="0" smtClean="0"/>
            <a:t>, </a:t>
          </a:r>
          <a:r>
            <a:rPr lang="ru-RU" dirty="0" err="1" smtClean="0"/>
            <a:t>without</a:t>
          </a:r>
          <a:r>
            <a:rPr lang="ru-RU" dirty="0" smtClean="0"/>
            <a:t> </a:t>
          </a:r>
          <a:r>
            <a:rPr lang="ru-RU" dirty="0" err="1" smtClean="0"/>
            <a:t>reference</a:t>
          </a:r>
          <a:r>
            <a:rPr lang="ru-RU" dirty="0" smtClean="0"/>
            <a:t> </a:t>
          </a:r>
          <a:r>
            <a:rPr lang="ru-RU" dirty="0" err="1" smtClean="0"/>
            <a:t>to</a:t>
          </a:r>
          <a:r>
            <a:rPr lang="ru-RU" dirty="0" smtClean="0"/>
            <a:t> </a:t>
          </a:r>
          <a:r>
            <a:rPr lang="ru-RU" dirty="0" err="1" smtClean="0"/>
            <a:t>meaning</a:t>
          </a:r>
          <a:r>
            <a:rPr lang="ru-RU" dirty="0" smtClean="0"/>
            <a:t> </a:t>
          </a:r>
          <a:r>
            <a:rPr lang="ru-RU" dirty="0" err="1" smtClean="0"/>
            <a:t>and</a:t>
          </a:r>
          <a:r>
            <a:rPr lang="ru-RU" dirty="0" smtClean="0"/>
            <a:t> </a:t>
          </a:r>
          <a:r>
            <a:rPr lang="ru-RU" dirty="0" err="1" smtClean="0"/>
            <a:t>other</a:t>
          </a:r>
          <a:r>
            <a:rPr lang="ru-RU" dirty="0" smtClean="0"/>
            <a:t> </a:t>
          </a:r>
          <a:r>
            <a:rPr lang="ru-RU" dirty="0" err="1" smtClean="0"/>
            <a:t>languages</a:t>
          </a:r>
          <a:r>
            <a:rPr lang="ru-RU" dirty="0" smtClean="0"/>
            <a:t> </a:t>
          </a:r>
          <a:endParaRPr lang="ru-RU" dirty="0"/>
        </a:p>
      </dgm:t>
    </dgm:pt>
    <dgm:pt modelId="{F0746C48-93F1-4979-B207-B71DC71D30F5}" type="parTrans" cxnId="{0A9CD1AC-6889-4087-8E9A-D64DB3A30E09}">
      <dgm:prSet/>
      <dgm:spPr/>
      <dgm:t>
        <a:bodyPr/>
        <a:lstStyle/>
        <a:p>
          <a:endParaRPr lang="ru-RU"/>
        </a:p>
      </dgm:t>
    </dgm:pt>
    <dgm:pt modelId="{AC4C2838-2CB1-4493-994E-02ABAEA1C8AC}" type="sibTrans" cxnId="{0A9CD1AC-6889-4087-8E9A-D64DB3A30E09}">
      <dgm:prSet/>
      <dgm:spPr/>
      <dgm:t>
        <a:bodyPr/>
        <a:lstStyle/>
        <a:p>
          <a:endParaRPr lang="ru-RU"/>
        </a:p>
      </dgm:t>
    </dgm:pt>
    <dgm:pt modelId="{92B6275D-7C09-48BA-BC8A-9D82C0CC151F}">
      <dgm:prSet phldrT="[Текст]"/>
      <dgm:spPr/>
      <dgm:t>
        <a:bodyPr/>
        <a:lstStyle/>
        <a:p>
          <a:r>
            <a:rPr lang="en-US" b="1" dirty="0" smtClean="0"/>
            <a:t>T</a:t>
          </a:r>
          <a:r>
            <a:rPr lang="ru-RU" b="1" dirty="0" err="1" smtClean="0"/>
            <a:t>he</a:t>
          </a:r>
          <a:r>
            <a:rPr lang="ru-RU" b="1" dirty="0" smtClean="0"/>
            <a:t> </a:t>
          </a:r>
          <a:r>
            <a:rPr lang="ru-RU" b="1" dirty="0" err="1" smtClean="0"/>
            <a:t>analysis</a:t>
          </a:r>
          <a:r>
            <a:rPr lang="ru-RU" b="1" dirty="0" smtClean="0"/>
            <a:t> </a:t>
          </a:r>
          <a:r>
            <a:rPr lang="ru-RU" dirty="0" err="1" smtClean="0"/>
            <a:t>of</a:t>
          </a:r>
          <a:r>
            <a:rPr lang="ru-RU" dirty="0" smtClean="0"/>
            <a:t> </a:t>
          </a:r>
          <a:r>
            <a:rPr lang="ru-RU" dirty="0" err="1" smtClean="0"/>
            <a:t>sentences</a:t>
          </a:r>
          <a:r>
            <a:rPr lang="ru-RU" dirty="0" smtClean="0"/>
            <a:t>  </a:t>
          </a:r>
          <a:r>
            <a:rPr lang="ru-RU" dirty="0" err="1" smtClean="0"/>
            <a:t>collected</a:t>
          </a:r>
          <a:r>
            <a:rPr lang="ru-RU" dirty="0" smtClean="0"/>
            <a:t> </a:t>
          </a:r>
          <a:r>
            <a:rPr lang="ru-RU" dirty="0" err="1" smtClean="0"/>
            <a:t>from</a:t>
          </a:r>
          <a:r>
            <a:rPr lang="ru-RU" dirty="0" smtClean="0"/>
            <a:t> </a:t>
          </a:r>
          <a:r>
            <a:rPr lang="ru-RU" dirty="0" err="1" smtClean="0"/>
            <a:t>native</a:t>
          </a:r>
          <a:r>
            <a:rPr lang="ru-RU" dirty="0" smtClean="0"/>
            <a:t> </a:t>
          </a:r>
          <a:r>
            <a:rPr lang="ru-RU" dirty="0" err="1" smtClean="0"/>
            <a:t>speakers</a:t>
          </a:r>
          <a:r>
            <a:rPr lang="ru-RU" dirty="0" smtClean="0"/>
            <a:t> </a:t>
          </a:r>
          <a:r>
            <a:rPr lang="ru-RU" dirty="0" err="1" smtClean="0"/>
            <a:t>of</a:t>
          </a:r>
          <a:r>
            <a:rPr lang="ru-RU" dirty="0" smtClean="0"/>
            <a:t> </a:t>
          </a:r>
          <a:r>
            <a:rPr lang="en-US" dirty="0" smtClean="0"/>
            <a:t>the language, giving preference to spoken language</a:t>
          </a:r>
          <a:endParaRPr lang="ru-RU" dirty="0"/>
        </a:p>
      </dgm:t>
    </dgm:pt>
    <dgm:pt modelId="{F043014D-57C5-4F32-9929-9ABB22F031D7}" type="parTrans" cxnId="{E8879CB4-67C0-471F-A948-995133BD722B}">
      <dgm:prSet/>
      <dgm:spPr/>
      <dgm:t>
        <a:bodyPr/>
        <a:lstStyle/>
        <a:p>
          <a:endParaRPr lang="ru-RU"/>
        </a:p>
      </dgm:t>
    </dgm:pt>
    <dgm:pt modelId="{8BEE65A3-2C91-4F6C-8F75-A9C5AA8AF47B}" type="sibTrans" cxnId="{E8879CB4-67C0-471F-A948-995133BD722B}">
      <dgm:prSet/>
      <dgm:spPr/>
      <dgm:t>
        <a:bodyPr/>
        <a:lstStyle/>
        <a:p>
          <a:endParaRPr lang="ru-RU"/>
        </a:p>
      </dgm:t>
    </dgm:pt>
    <dgm:pt modelId="{733E40B4-41A4-4469-BAD8-4311883DF3F9}">
      <dgm:prSet phldrT="[Текст]"/>
      <dgm:spPr/>
      <dgm:t>
        <a:bodyPr/>
        <a:lstStyle/>
        <a:p>
          <a:r>
            <a:rPr lang="en-US" b="1" dirty="0" smtClean="0"/>
            <a:t>The focus:</a:t>
          </a:r>
          <a:r>
            <a:rPr lang="en-US" dirty="0" smtClean="0"/>
            <a:t> to devise formal methods of analysis and replace meaning by form;  interest in what is observes, i.e. objective data </a:t>
          </a:r>
          <a:endParaRPr lang="ru-RU" dirty="0"/>
        </a:p>
      </dgm:t>
    </dgm:pt>
    <dgm:pt modelId="{72854CAE-0FE4-45F2-BD46-797BD3912D3F}" type="parTrans" cxnId="{22DACCEB-CD30-4D05-A976-2A9644EC7CC5}">
      <dgm:prSet/>
      <dgm:spPr/>
      <dgm:t>
        <a:bodyPr/>
        <a:lstStyle/>
        <a:p>
          <a:endParaRPr lang="ru-RU"/>
        </a:p>
      </dgm:t>
    </dgm:pt>
    <dgm:pt modelId="{32E2C274-07CB-437D-9999-140DA9649D75}" type="sibTrans" cxnId="{22DACCEB-CD30-4D05-A976-2A9644EC7CC5}">
      <dgm:prSet/>
      <dgm:spPr/>
      <dgm:t>
        <a:bodyPr/>
        <a:lstStyle/>
        <a:p>
          <a:endParaRPr lang="ru-RU"/>
        </a:p>
      </dgm:t>
    </dgm:pt>
    <dgm:pt modelId="{5F706440-492A-45BE-B133-F1C637B51871}" type="pres">
      <dgm:prSet presAssocID="{FC4AA5CA-8519-4CB0-833B-ECCBBBAB8598}" presName="Name0" presStyleCnt="0">
        <dgm:presLayoutVars>
          <dgm:dir/>
          <dgm:resizeHandles val="exact"/>
        </dgm:presLayoutVars>
      </dgm:prSet>
      <dgm:spPr/>
      <dgm:t>
        <a:bodyPr/>
        <a:lstStyle/>
        <a:p>
          <a:endParaRPr lang="ru-RU"/>
        </a:p>
      </dgm:t>
    </dgm:pt>
    <dgm:pt modelId="{C1FC3481-70AF-4F09-80C0-7BF4F2EB44AB}" type="pres">
      <dgm:prSet presAssocID="{00A64323-7430-45C2-9356-28A6A5639591}" presName="node" presStyleLbl="node1" presStyleIdx="0" presStyleCnt="3" custScaleX="152277" custLinFactNeighborX="-513" custLinFactNeighborY="-6667">
        <dgm:presLayoutVars>
          <dgm:bulletEnabled val="1"/>
        </dgm:presLayoutVars>
      </dgm:prSet>
      <dgm:spPr/>
      <dgm:t>
        <a:bodyPr/>
        <a:lstStyle/>
        <a:p>
          <a:endParaRPr lang="ru-RU"/>
        </a:p>
      </dgm:t>
    </dgm:pt>
    <dgm:pt modelId="{A7EA34D6-1826-4CA6-BFEA-1E10FC10E63C}" type="pres">
      <dgm:prSet presAssocID="{AC4C2838-2CB1-4493-994E-02ABAEA1C8AC}" presName="sibTrans" presStyleCnt="0"/>
      <dgm:spPr/>
    </dgm:pt>
    <dgm:pt modelId="{2E7DED73-4403-450F-A29C-2E44400FB502}" type="pres">
      <dgm:prSet presAssocID="{92B6275D-7C09-48BA-BC8A-9D82C0CC151F}" presName="node" presStyleLbl="node1" presStyleIdx="1" presStyleCnt="3" custScaleX="146207" custScaleY="78738" custLinFactNeighborX="10084" custLinFactNeighborY="-4862">
        <dgm:presLayoutVars>
          <dgm:bulletEnabled val="1"/>
        </dgm:presLayoutVars>
      </dgm:prSet>
      <dgm:spPr/>
      <dgm:t>
        <a:bodyPr/>
        <a:lstStyle/>
        <a:p>
          <a:endParaRPr lang="ru-RU"/>
        </a:p>
      </dgm:t>
    </dgm:pt>
    <dgm:pt modelId="{9C1E2632-4EB3-4CE9-8B8B-F8857B0D054E}" type="pres">
      <dgm:prSet presAssocID="{8BEE65A3-2C91-4F6C-8F75-A9C5AA8AF47B}" presName="sibTrans" presStyleCnt="0"/>
      <dgm:spPr/>
    </dgm:pt>
    <dgm:pt modelId="{A6AC28E1-5AD6-46A2-A640-A0D51D9F6D23}" type="pres">
      <dgm:prSet presAssocID="{733E40B4-41A4-4469-BAD8-4311883DF3F9}" presName="node" presStyleLbl="node1" presStyleIdx="2" presStyleCnt="3" custScaleX="148601" custScaleY="73641" custLinFactX="-1699" custLinFactNeighborX="-100000" custLinFactNeighborY="-13179">
        <dgm:presLayoutVars>
          <dgm:bulletEnabled val="1"/>
        </dgm:presLayoutVars>
      </dgm:prSet>
      <dgm:spPr/>
      <dgm:t>
        <a:bodyPr/>
        <a:lstStyle/>
        <a:p>
          <a:endParaRPr lang="ru-RU"/>
        </a:p>
      </dgm:t>
    </dgm:pt>
  </dgm:ptLst>
  <dgm:cxnLst>
    <dgm:cxn modelId="{0AC9ED88-D0AB-4AE0-A583-55CAAE771840}" type="presOf" srcId="{92B6275D-7C09-48BA-BC8A-9D82C0CC151F}" destId="{2E7DED73-4403-450F-A29C-2E44400FB502}" srcOrd="0" destOrd="0" presId="urn:microsoft.com/office/officeart/2005/8/layout/hList6"/>
    <dgm:cxn modelId="{0A9CD1AC-6889-4087-8E9A-D64DB3A30E09}" srcId="{FC4AA5CA-8519-4CB0-833B-ECCBBBAB8598}" destId="{00A64323-7430-45C2-9356-28A6A5639591}" srcOrd="0" destOrd="0" parTransId="{F0746C48-93F1-4979-B207-B71DC71D30F5}" sibTransId="{AC4C2838-2CB1-4493-994E-02ABAEA1C8AC}"/>
    <dgm:cxn modelId="{22DACCEB-CD30-4D05-A976-2A9644EC7CC5}" srcId="{FC4AA5CA-8519-4CB0-833B-ECCBBBAB8598}" destId="{733E40B4-41A4-4469-BAD8-4311883DF3F9}" srcOrd="2" destOrd="0" parTransId="{72854CAE-0FE4-45F2-BD46-797BD3912D3F}" sibTransId="{32E2C274-07CB-437D-9999-140DA9649D75}"/>
    <dgm:cxn modelId="{EE23046C-26A3-4787-A266-D4A02A7A92DF}" type="presOf" srcId="{00A64323-7430-45C2-9356-28A6A5639591}" destId="{C1FC3481-70AF-4F09-80C0-7BF4F2EB44AB}" srcOrd="0" destOrd="0" presId="urn:microsoft.com/office/officeart/2005/8/layout/hList6"/>
    <dgm:cxn modelId="{8BCD6B0C-8ED2-425E-BA03-C13846E69BFA}" type="presOf" srcId="{733E40B4-41A4-4469-BAD8-4311883DF3F9}" destId="{A6AC28E1-5AD6-46A2-A640-A0D51D9F6D23}" srcOrd="0" destOrd="0" presId="urn:microsoft.com/office/officeart/2005/8/layout/hList6"/>
    <dgm:cxn modelId="{E8879CB4-67C0-471F-A948-995133BD722B}" srcId="{FC4AA5CA-8519-4CB0-833B-ECCBBBAB8598}" destId="{92B6275D-7C09-48BA-BC8A-9D82C0CC151F}" srcOrd="1" destOrd="0" parTransId="{F043014D-57C5-4F32-9929-9ABB22F031D7}" sibTransId="{8BEE65A3-2C91-4F6C-8F75-A9C5AA8AF47B}"/>
    <dgm:cxn modelId="{67D36065-EA30-4992-B63F-F2E805FD171D}" type="presOf" srcId="{FC4AA5CA-8519-4CB0-833B-ECCBBBAB8598}" destId="{5F706440-492A-45BE-B133-F1C637B51871}" srcOrd="0" destOrd="0" presId="urn:microsoft.com/office/officeart/2005/8/layout/hList6"/>
    <dgm:cxn modelId="{32608DDC-C4B3-4EE3-ACD9-A3FDFA732D27}" type="presParOf" srcId="{5F706440-492A-45BE-B133-F1C637B51871}" destId="{C1FC3481-70AF-4F09-80C0-7BF4F2EB44AB}" srcOrd="0" destOrd="0" presId="urn:microsoft.com/office/officeart/2005/8/layout/hList6"/>
    <dgm:cxn modelId="{5B4E01A2-8EC4-4903-853E-D9EB06701341}" type="presParOf" srcId="{5F706440-492A-45BE-B133-F1C637B51871}" destId="{A7EA34D6-1826-4CA6-BFEA-1E10FC10E63C}" srcOrd="1" destOrd="0" presId="urn:microsoft.com/office/officeart/2005/8/layout/hList6"/>
    <dgm:cxn modelId="{99039F43-240E-414D-ABB5-4666B70B90E5}" type="presParOf" srcId="{5F706440-492A-45BE-B133-F1C637B51871}" destId="{2E7DED73-4403-450F-A29C-2E44400FB502}" srcOrd="2" destOrd="0" presId="urn:microsoft.com/office/officeart/2005/8/layout/hList6"/>
    <dgm:cxn modelId="{C5A10D7F-41ED-42AC-B3D8-C3FA82D1ACDA}" type="presParOf" srcId="{5F706440-492A-45BE-B133-F1C637B51871}" destId="{9C1E2632-4EB3-4CE9-8B8B-F8857B0D054E}" srcOrd="3" destOrd="0" presId="urn:microsoft.com/office/officeart/2005/8/layout/hList6"/>
    <dgm:cxn modelId="{90129764-71BF-4740-8B6A-9A573E0D9807}" type="presParOf" srcId="{5F706440-492A-45BE-B133-F1C637B51871}" destId="{A6AC28E1-5AD6-46A2-A640-A0D51D9F6D2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AA41E8-AE89-4EA4-88D0-5A960F4C5EF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33A8BDD-1C5C-45A2-A6ED-046444DC12D6}">
      <dgm:prSet phldrT="[Текст]"/>
      <dgm:spPr/>
      <dgm:t>
        <a:bodyPr/>
        <a:lstStyle/>
        <a:p>
          <a:r>
            <a:rPr lang="en-US" dirty="0" smtClean="0"/>
            <a:t>Poor John ran away</a:t>
          </a:r>
          <a:endParaRPr lang="ru-RU" dirty="0"/>
        </a:p>
      </dgm:t>
    </dgm:pt>
    <dgm:pt modelId="{45451F7D-FC39-4667-95DF-D89B222DF299}" type="parTrans" cxnId="{C74117D6-115E-49B3-86F9-E96096A3398B}">
      <dgm:prSet/>
      <dgm:spPr/>
      <dgm:t>
        <a:bodyPr/>
        <a:lstStyle/>
        <a:p>
          <a:endParaRPr lang="ru-RU"/>
        </a:p>
      </dgm:t>
    </dgm:pt>
    <dgm:pt modelId="{04AEC3CB-5F4C-41C3-9C45-9C1C13A5C538}" type="sibTrans" cxnId="{C74117D6-115E-49B3-86F9-E96096A3398B}">
      <dgm:prSet/>
      <dgm:spPr/>
      <dgm:t>
        <a:bodyPr/>
        <a:lstStyle/>
        <a:p>
          <a:endParaRPr lang="ru-RU"/>
        </a:p>
      </dgm:t>
    </dgm:pt>
    <dgm:pt modelId="{7D7879BF-BFCE-4D38-806E-B2CE6D1E5760}">
      <dgm:prSet phldrT="[Текст]"/>
      <dgm:spPr/>
      <dgm:t>
        <a:bodyPr/>
        <a:lstStyle/>
        <a:p>
          <a:r>
            <a:rPr lang="en-US" dirty="0" smtClean="0"/>
            <a:t>Poor </a:t>
          </a:r>
          <a:endParaRPr lang="ru-RU" dirty="0"/>
        </a:p>
      </dgm:t>
    </dgm:pt>
    <dgm:pt modelId="{749DB36A-85EE-45B8-870D-AF4021258CEC}" type="parTrans" cxnId="{2AEC8CE7-BF96-4DF4-90D9-8A583324B4AF}">
      <dgm:prSet/>
      <dgm:spPr/>
      <dgm:t>
        <a:bodyPr/>
        <a:lstStyle/>
        <a:p>
          <a:endParaRPr lang="ru-RU"/>
        </a:p>
      </dgm:t>
    </dgm:pt>
    <dgm:pt modelId="{8327F758-ACEF-41BD-85F3-317B198C8A05}" type="sibTrans" cxnId="{2AEC8CE7-BF96-4DF4-90D9-8A583324B4AF}">
      <dgm:prSet/>
      <dgm:spPr/>
      <dgm:t>
        <a:bodyPr/>
        <a:lstStyle/>
        <a:p>
          <a:endParaRPr lang="ru-RU"/>
        </a:p>
      </dgm:t>
    </dgm:pt>
    <dgm:pt modelId="{E840D551-CD2E-428F-85B4-D04438826D06}">
      <dgm:prSet phldrT="[Текст]"/>
      <dgm:spPr/>
      <dgm:t>
        <a:bodyPr/>
        <a:lstStyle/>
        <a:p>
          <a:r>
            <a:rPr lang="en-US" dirty="0" smtClean="0"/>
            <a:t>John </a:t>
          </a:r>
          <a:endParaRPr lang="ru-RU" dirty="0"/>
        </a:p>
      </dgm:t>
    </dgm:pt>
    <dgm:pt modelId="{9FA6DD10-C9B6-4CE4-A999-D1AF1AC86586}" type="parTrans" cxnId="{7BCD3F39-6EDB-4107-A425-3AF40535CF81}">
      <dgm:prSet/>
      <dgm:spPr/>
      <dgm:t>
        <a:bodyPr/>
        <a:lstStyle/>
        <a:p>
          <a:endParaRPr lang="ru-RU"/>
        </a:p>
      </dgm:t>
    </dgm:pt>
    <dgm:pt modelId="{DE4D3CB0-871E-44FF-AF66-A37512BBEDF9}" type="sibTrans" cxnId="{7BCD3F39-6EDB-4107-A425-3AF40535CF81}">
      <dgm:prSet/>
      <dgm:spPr/>
      <dgm:t>
        <a:bodyPr/>
        <a:lstStyle/>
        <a:p>
          <a:endParaRPr lang="ru-RU"/>
        </a:p>
      </dgm:t>
    </dgm:pt>
    <dgm:pt modelId="{F9A4EE51-5139-4716-A1A9-4F619C131864}">
      <dgm:prSet phldrT="[Текст]"/>
      <dgm:spPr/>
      <dgm:t>
        <a:bodyPr/>
        <a:lstStyle/>
        <a:p>
          <a:r>
            <a:rPr lang="en-US" dirty="0" smtClean="0"/>
            <a:t>ran away</a:t>
          </a:r>
          <a:endParaRPr lang="ru-RU" dirty="0"/>
        </a:p>
      </dgm:t>
    </dgm:pt>
    <dgm:pt modelId="{1744FC3A-0482-48BD-9A22-4518B92906DE}" type="parTrans" cxnId="{F6302479-CB19-4EA4-ACCB-440D241E2A0C}">
      <dgm:prSet/>
      <dgm:spPr/>
      <dgm:t>
        <a:bodyPr/>
        <a:lstStyle/>
        <a:p>
          <a:endParaRPr lang="ru-RU"/>
        </a:p>
      </dgm:t>
    </dgm:pt>
    <dgm:pt modelId="{985EF6A0-2826-43F9-B55C-0C6CAA7E48F6}" type="sibTrans" cxnId="{F6302479-CB19-4EA4-ACCB-440D241E2A0C}">
      <dgm:prSet/>
      <dgm:spPr/>
      <dgm:t>
        <a:bodyPr/>
        <a:lstStyle/>
        <a:p>
          <a:endParaRPr lang="ru-RU"/>
        </a:p>
      </dgm:t>
    </dgm:pt>
    <dgm:pt modelId="{7F563237-2710-477D-A746-31B50F908C89}">
      <dgm:prSet phldrT="[Текст]"/>
      <dgm:spPr/>
      <dgm:t>
        <a:bodyPr/>
        <a:lstStyle/>
        <a:p>
          <a:r>
            <a:rPr lang="en-US" dirty="0" smtClean="0"/>
            <a:t>ran </a:t>
          </a:r>
          <a:endParaRPr lang="ru-RU" dirty="0"/>
        </a:p>
      </dgm:t>
    </dgm:pt>
    <dgm:pt modelId="{C3A51BD8-5A31-4573-AAA1-BB8B8880C839}" type="parTrans" cxnId="{F0355DA9-601C-4EF7-8A35-79AE776617E3}">
      <dgm:prSet/>
      <dgm:spPr/>
      <dgm:t>
        <a:bodyPr/>
        <a:lstStyle/>
        <a:p>
          <a:endParaRPr lang="ru-RU"/>
        </a:p>
      </dgm:t>
    </dgm:pt>
    <dgm:pt modelId="{4EE9EA1A-F254-4D77-9F89-1A2F820F7296}" type="sibTrans" cxnId="{F0355DA9-601C-4EF7-8A35-79AE776617E3}">
      <dgm:prSet/>
      <dgm:spPr/>
      <dgm:t>
        <a:bodyPr/>
        <a:lstStyle/>
        <a:p>
          <a:endParaRPr lang="ru-RU"/>
        </a:p>
      </dgm:t>
    </dgm:pt>
    <dgm:pt modelId="{11894F95-A6BF-4693-AA1E-DDAA8CC36F2B}">
      <dgm:prSet phldrT="[Текст]"/>
      <dgm:spPr/>
      <dgm:t>
        <a:bodyPr/>
        <a:lstStyle/>
        <a:p>
          <a:r>
            <a:rPr lang="en-US" dirty="0" smtClean="0"/>
            <a:t>away</a:t>
          </a:r>
          <a:endParaRPr lang="ru-RU" dirty="0"/>
        </a:p>
      </dgm:t>
    </dgm:pt>
    <dgm:pt modelId="{BA0BE7EA-4041-4FB3-8AE0-12DAA2963B91}" type="parTrans" cxnId="{D67C2AE5-53A0-489D-A129-BC05093E9826}">
      <dgm:prSet/>
      <dgm:spPr/>
      <dgm:t>
        <a:bodyPr/>
        <a:lstStyle/>
        <a:p>
          <a:endParaRPr lang="ru-RU"/>
        </a:p>
      </dgm:t>
    </dgm:pt>
    <dgm:pt modelId="{71DE815D-C372-4DAE-831B-B406BA29F6BB}" type="sibTrans" cxnId="{D67C2AE5-53A0-489D-A129-BC05093E9826}">
      <dgm:prSet/>
      <dgm:spPr/>
      <dgm:t>
        <a:bodyPr/>
        <a:lstStyle/>
        <a:p>
          <a:endParaRPr lang="ru-RU"/>
        </a:p>
      </dgm:t>
    </dgm:pt>
    <dgm:pt modelId="{6D53B919-B8D6-4922-AB44-0BE4CBF52FA4}">
      <dgm:prSet phldrT="[Текст]"/>
      <dgm:spPr/>
      <dgm:t>
        <a:bodyPr/>
        <a:lstStyle/>
        <a:p>
          <a:r>
            <a:rPr lang="en-US" dirty="0" smtClean="0"/>
            <a:t>Poor John</a:t>
          </a:r>
          <a:endParaRPr lang="ru-RU" dirty="0"/>
        </a:p>
      </dgm:t>
    </dgm:pt>
    <dgm:pt modelId="{409406DA-0115-4D98-9D37-AFCD514DA4B3}" type="sibTrans" cxnId="{3CE429B6-8822-42C2-B83E-841F65B356C0}">
      <dgm:prSet/>
      <dgm:spPr/>
      <dgm:t>
        <a:bodyPr/>
        <a:lstStyle/>
        <a:p>
          <a:endParaRPr lang="ru-RU"/>
        </a:p>
      </dgm:t>
    </dgm:pt>
    <dgm:pt modelId="{BD4F7A1E-BC02-42A0-A8B4-673845A7732A}" type="parTrans" cxnId="{3CE429B6-8822-42C2-B83E-841F65B356C0}">
      <dgm:prSet/>
      <dgm:spPr/>
      <dgm:t>
        <a:bodyPr/>
        <a:lstStyle/>
        <a:p>
          <a:endParaRPr lang="ru-RU"/>
        </a:p>
      </dgm:t>
    </dgm:pt>
    <dgm:pt modelId="{820FA3A1-C3EA-491B-B6B2-53A547CA6C44}" type="pres">
      <dgm:prSet presAssocID="{20AA41E8-AE89-4EA4-88D0-5A960F4C5EFB}" presName="hierChild1" presStyleCnt="0">
        <dgm:presLayoutVars>
          <dgm:chPref val="1"/>
          <dgm:dir/>
          <dgm:animOne val="branch"/>
          <dgm:animLvl val="lvl"/>
          <dgm:resizeHandles/>
        </dgm:presLayoutVars>
      </dgm:prSet>
      <dgm:spPr/>
      <dgm:t>
        <a:bodyPr/>
        <a:lstStyle/>
        <a:p>
          <a:endParaRPr lang="ru-RU"/>
        </a:p>
      </dgm:t>
    </dgm:pt>
    <dgm:pt modelId="{D835FDBE-7019-4E14-B22D-3769D2C3298F}" type="pres">
      <dgm:prSet presAssocID="{333A8BDD-1C5C-45A2-A6ED-046444DC12D6}" presName="hierRoot1" presStyleCnt="0"/>
      <dgm:spPr/>
    </dgm:pt>
    <dgm:pt modelId="{0D902D03-B727-4A24-A75C-A164B55458CA}" type="pres">
      <dgm:prSet presAssocID="{333A8BDD-1C5C-45A2-A6ED-046444DC12D6}" presName="composite" presStyleCnt="0"/>
      <dgm:spPr/>
    </dgm:pt>
    <dgm:pt modelId="{703D870B-6AB6-4666-B6CC-6AB7FB263FCD}" type="pres">
      <dgm:prSet presAssocID="{333A8BDD-1C5C-45A2-A6ED-046444DC12D6}" presName="background" presStyleLbl="node0" presStyleIdx="0" presStyleCnt="3"/>
      <dgm:spPr/>
    </dgm:pt>
    <dgm:pt modelId="{4DF23635-ADD9-45BB-9AFD-48BAB2A10283}" type="pres">
      <dgm:prSet presAssocID="{333A8BDD-1C5C-45A2-A6ED-046444DC12D6}" presName="text" presStyleLbl="fgAcc0" presStyleIdx="0" presStyleCnt="3" custScaleX="550316" custLinFactNeighborX="60090" custLinFactNeighborY="4520">
        <dgm:presLayoutVars>
          <dgm:chPref val="3"/>
        </dgm:presLayoutVars>
      </dgm:prSet>
      <dgm:spPr/>
      <dgm:t>
        <a:bodyPr/>
        <a:lstStyle/>
        <a:p>
          <a:endParaRPr lang="ru-RU"/>
        </a:p>
      </dgm:t>
    </dgm:pt>
    <dgm:pt modelId="{7E50B96A-5D30-417B-91FD-21CFAEC45645}" type="pres">
      <dgm:prSet presAssocID="{333A8BDD-1C5C-45A2-A6ED-046444DC12D6}" presName="hierChild2" presStyleCnt="0"/>
      <dgm:spPr/>
    </dgm:pt>
    <dgm:pt modelId="{D8CC41A9-3772-4549-8FD5-1B03EBC1719F}" type="pres">
      <dgm:prSet presAssocID="{BD4F7A1E-BC02-42A0-A8B4-673845A7732A}" presName="Name10" presStyleLbl="parChTrans1D2" presStyleIdx="0" presStyleCnt="2"/>
      <dgm:spPr/>
      <dgm:t>
        <a:bodyPr/>
        <a:lstStyle/>
        <a:p>
          <a:endParaRPr lang="ru-RU"/>
        </a:p>
      </dgm:t>
    </dgm:pt>
    <dgm:pt modelId="{B875363C-124E-424B-9B17-E09C630E0227}" type="pres">
      <dgm:prSet presAssocID="{6D53B919-B8D6-4922-AB44-0BE4CBF52FA4}" presName="hierRoot2" presStyleCnt="0"/>
      <dgm:spPr/>
    </dgm:pt>
    <dgm:pt modelId="{77F15D06-F504-4B3C-93E6-DB004D0B7F3F}" type="pres">
      <dgm:prSet presAssocID="{6D53B919-B8D6-4922-AB44-0BE4CBF52FA4}" presName="composite2" presStyleCnt="0"/>
      <dgm:spPr/>
    </dgm:pt>
    <dgm:pt modelId="{F49AF274-21D6-41B2-B3C7-3A029317F20B}" type="pres">
      <dgm:prSet presAssocID="{6D53B919-B8D6-4922-AB44-0BE4CBF52FA4}" presName="background2" presStyleLbl="node2" presStyleIdx="0" presStyleCnt="2"/>
      <dgm:spPr/>
    </dgm:pt>
    <dgm:pt modelId="{0D3CECA1-01E4-4ED5-925C-1457D39B09A5}" type="pres">
      <dgm:prSet presAssocID="{6D53B919-B8D6-4922-AB44-0BE4CBF52FA4}" presName="text2" presStyleLbl="fgAcc2" presStyleIdx="0" presStyleCnt="2" custScaleX="233188" custLinFactNeighborX="-12691" custLinFactNeighborY="-8522">
        <dgm:presLayoutVars>
          <dgm:chPref val="3"/>
        </dgm:presLayoutVars>
      </dgm:prSet>
      <dgm:spPr/>
      <dgm:t>
        <a:bodyPr/>
        <a:lstStyle/>
        <a:p>
          <a:endParaRPr lang="ru-RU"/>
        </a:p>
      </dgm:t>
    </dgm:pt>
    <dgm:pt modelId="{880E9B63-DFE5-4E36-9659-BC832974C15B}" type="pres">
      <dgm:prSet presAssocID="{6D53B919-B8D6-4922-AB44-0BE4CBF52FA4}" presName="hierChild3" presStyleCnt="0"/>
      <dgm:spPr/>
    </dgm:pt>
    <dgm:pt modelId="{D1ED06CA-8251-4982-8274-97D006E640E7}" type="pres">
      <dgm:prSet presAssocID="{749DB36A-85EE-45B8-870D-AF4021258CEC}" presName="Name17" presStyleLbl="parChTrans1D3" presStyleIdx="0" presStyleCnt="2"/>
      <dgm:spPr/>
      <dgm:t>
        <a:bodyPr/>
        <a:lstStyle/>
        <a:p>
          <a:endParaRPr lang="ru-RU"/>
        </a:p>
      </dgm:t>
    </dgm:pt>
    <dgm:pt modelId="{30B6FF82-AAB5-4933-8FFC-AEC6FF639B6E}" type="pres">
      <dgm:prSet presAssocID="{7D7879BF-BFCE-4D38-806E-B2CE6D1E5760}" presName="hierRoot3" presStyleCnt="0"/>
      <dgm:spPr/>
    </dgm:pt>
    <dgm:pt modelId="{34DF3C07-6CFA-443A-ADC5-0AD6127FBAD1}" type="pres">
      <dgm:prSet presAssocID="{7D7879BF-BFCE-4D38-806E-B2CE6D1E5760}" presName="composite3" presStyleCnt="0"/>
      <dgm:spPr/>
    </dgm:pt>
    <dgm:pt modelId="{76715665-2FB7-44DC-8F50-428B2A7F9D0A}" type="pres">
      <dgm:prSet presAssocID="{7D7879BF-BFCE-4D38-806E-B2CE6D1E5760}" presName="background3" presStyleLbl="node3" presStyleIdx="0" presStyleCnt="2"/>
      <dgm:spPr/>
      <dgm:t>
        <a:bodyPr/>
        <a:lstStyle/>
        <a:p>
          <a:endParaRPr lang="ru-RU"/>
        </a:p>
      </dgm:t>
    </dgm:pt>
    <dgm:pt modelId="{A6187225-DD03-4495-8412-D2CA646B155E}" type="pres">
      <dgm:prSet presAssocID="{7D7879BF-BFCE-4D38-806E-B2CE6D1E5760}" presName="text3" presStyleLbl="fgAcc3" presStyleIdx="0" presStyleCnt="2" custLinFactNeighborX="-34966" custLinFactNeighborY="-42255">
        <dgm:presLayoutVars>
          <dgm:chPref val="3"/>
        </dgm:presLayoutVars>
      </dgm:prSet>
      <dgm:spPr/>
      <dgm:t>
        <a:bodyPr/>
        <a:lstStyle/>
        <a:p>
          <a:endParaRPr lang="ru-RU"/>
        </a:p>
      </dgm:t>
    </dgm:pt>
    <dgm:pt modelId="{92EFB280-3913-4CEF-A532-4112CE8A62CC}" type="pres">
      <dgm:prSet presAssocID="{7D7879BF-BFCE-4D38-806E-B2CE6D1E5760}" presName="hierChild4" presStyleCnt="0"/>
      <dgm:spPr/>
    </dgm:pt>
    <dgm:pt modelId="{FB60CADA-5552-456A-B1D6-50DD1568150C}" type="pres">
      <dgm:prSet presAssocID="{9FA6DD10-C9B6-4CE4-A999-D1AF1AC86586}" presName="Name17" presStyleLbl="parChTrans1D3" presStyleIdx="1" presStyleCnt="2"/>
      <dgm:spPr/>
      <dgm:t>
        <a:bodyPr/>
        <a:lstStyle/>
        <a:p>
          <a:endParaRPr lang="ru-RU"/>
        </a:p>
      </dgm:t>
    </dgm:pt>
    <dgm:pt modelId="{71B0C20B-076D-4053-8710-969908CE9F51}" type="pres">
      <dgm:prSet presAssocID="{E840D551-CD2E-428F-85B4-D04438826D06}" presName="hierRoot3" presStyleCnt="0"/>
      <dgm:spPr/>
    </dgm:pt>
    <dgm:pt modelId="{2A20AA91-4C58-4D7D-9D04-1203359654AD}" type="pres">
      <dgm:prSet presAssocID="{E840D551-CD2E-428F-85B4-D04438826D06}" presName="composite3" presStyleCnt="0"/>
      <dgm:spPr/>
    </dgm:pt>
    <dgm:pt modelId="{77FF7318-9E8F-4A64-81A0-C2807E1809D9}" type="pres">
      <dgm:prSet presAssocID="{E840D551-CD2E-428F-85B4-D04438826D06}" presName="background3" presStyleLbl="node3" presStyleIdx="1" presStyleCnt="2"/>
      <dgm:spPr/>
    </dgm:pt>
    <dgm:pt modelId="{02F8E4FB-90D2-4E2B-9CBF-7F0216FD2C28}" type="pres">
      <dgm:prSet presAssocID="{E840D551-CD2E-428F-85B4-D04438826D06}" presName="text3" presStyleLbl="fgAcc3" presStyleIdx="1" presStyleCnt="2" custLinFactNeighborX="-18986" custLinFactNeighborY="-39928">
        <dgm:presLayoutVars>
          <dgm:chPref val="3"/>
        </dgm:presLayoutVars>
      </dgm:prSet>
      <dgm:spPr/>
      <dgm:t>
        <a:bodyPr/>
        <a:lstStyle/>
        <a:p>
          <a:endParaRPr lang="ru-RU"/>
        </a:p>
      </dgm:t>
    </dgm:pt>
    <dgm:pt modelId="{39A8F479-392E-439D-8B1B-E195FB8AE945}" type="pres">
      <dgm:prSet presAssocID="{E840D551-CD2E-428F-85B4-D04438826D06}" presName="hierChild4" presStyleCnt="0"/>
      <dgm:spPr/>
    </dgm:pt>
    <dgm:pt modelId="{3B7322C2-A3B9-4862-A1CA-4872C0B3989C}" type="pres">
      <dgm:prSet presAssocID="{1744FC3A-0482-48BD-9A22-4518B92906DE}" presName="Name10" presStyleLbl="parChTrans1D2" presStyleIdx="1" presStyleCnt="2"/>
      <dgm:spPr/>
      <dgm:t>
        <a:bodyPr/>
        <a:lstStyle/>
        <a:p>
          <a:endParaRPr lang="ru-RU"/>
        </a:p>
      </dgm:t>
    </dgm:pt>
    <dgm:pt modelId="{62F4D5FE-4157-4061-A5C6-657704C77376}" type="pres">
      <dgm:prSet presAssocID="{F9A4EE51-5139-4716-A1A9-4F619C131864}" presName="hierRoot2" presStyleCnt="0"/>
      <dgm:spPr/>
    </dgm:pt>
    <dgm:pt modelId="{AAB3C63F-093D-4DE7-BCAF-027DA7ED59E4}" type="pres">
      <dgm:prSet presAssocID="{F9A4EE51-5139-4716-A1A9-4F619C131864}" presName="composite2" presStyleCnt="0"/>
      <dgm:spPr/>
    </dgm:pt>
    <dgm:pt modelId="{61DD7781-77CA-47BC-AA60-943CC7A2693E}" type="pres">
      <dgm:prSet presAssocID="{F9A4EE51-5139-4716-A1A9-4F619C131864}" presName="background2" presStyleLbl="node2" presStyleIdx="1" presStyleCnt="2"/>
      <dgm:spPr/>
    </dgm:pt>
    <dgm:pt modelId="{63FE54B8-B1DB-41D0-A0EA-9267445C6F3A}" type="pres">
      <dgm:prSet presAssocID="{F9A4EE51-5139-4716-A1A9-4F619C131864}" presName="text2" presStyleLbl="fgAcc2" presStyleIdx="1" presStyleCnt="2" custScaleX="266130" custLinFactX="23612" custLinFactNeighborX="100000" custLinFactNeighborY="-17372">
        <dgm:presLayoutVars>
          <dgm:chPref val="3"/>
        </dgm:presLayoutVars>
      </dgm:prSet>
      <dgm:spPr/>
      <dgm:t>
        <a:bodyPr/>
        <a:lstStyle/>
        <a:p>
          <a:endParaRPr lang="ru-RU"/>
        </a:p>
      </dgm:t>
    </dgm:pt>
    <dgm:pt modelId="{92969CBC-FB7D-47A5-8553-017710C238DE}" type="pres">
      <dgm:prSet presAssocID="{F9A4EE51-5139-4716-A1A9-4F619C131864}" presName="hierChild3" presStyleCnt="0"/>
      <dgm:spPr/>
    </dgm:pt>
    <dgm:pt modelId="{8FAA4C28-5E2B-4252-B20E-7B7EAAF1BB27}" type="pres">
      <dgm:prSet presAssocID="{7F563237-2710-477D-A746-31B50F908C89}" presName="hierRoot1" presStyleCnt="0"/>
      <dgm:spPr/>
    </dgm:pt>
    <dgm:pt modelId="{DE3245E9-409D-4816-A764-E288A2F2CA57}" type="pres">
      <dgm:prSet presAssocID="{7F563237-2710-477D-A746-31B50F908C89}" presName="composite" presStyleCnt="0"/>
      <dgm:spPr/>
    </dgm:pt>
    <dgm:pt modelId="{36CF4E2E-D291-449F-96C6-5CE8530FB6E4}" type="pres">
      <dgm:prSet presAssocID="{7F563237-2710-477D-A746-31B50F908C89}" presName="background" presStyleLbl="node0" presStyleIdx="1" presStyleCnt="3"/>
      <dgm:spPr/>
    </dgm:pt>
    <dgm:pt modelId="{010EDEB5-F554-4645-BE57-8CFFCE818AC2}" type="pres">
      <dgm:prSet presAssocID="{7F563237-2710-477D-A746-31B50F908C89}" presName="text" presStyleLbl="fgAcc0" presStyleIdx="1" presStyleCnt="3" custLinFactX="-77095" custLinFactY="100000" custLinFactNeighborX="-100000" custLinFactNeighborY="151673">
        <dgm:presLayoutVars>
          <dgm:chPref val="3"/>
        </dgm:presLayoutVars>
      </dgm:prSet>
      <dgm:spPr/>
      <dgm:t>
        <a:bodyPr/>
        <a:lstStyle/>
        <a:p>
          <a:endParaRPr lang="ru-RU"/>
        </a:p>
      </dgm:t>
    </dgm:pt>
    <dgm:pt modelId="{A00013D0-3B01-4183-AB1E-1C4781050C4F}" type="pres">
      <dgm:prSet presAssocID="{7F563237-2710-477D-A746-31B50F908C89}" presName="hierChild2" presStyleCnt="0"/>
      <dgm:spPr/>
    </dgm:pt>
    <dgm:pt modelId="{0A87FAA1-F2D4-4A30-AB7B-80BD7C27613E}" type="pres">
      <dgm:prSet presAssocID="{11894F95-A6BF-4693-AA1E-DDAA8CC36F2B}" presName="hierRoot1" presStyleCnt="0"/>
      <dgm:spPr/>
    </dgm:pt>
    <dgm:pt modelId="{3C4F0DD1-8452-4B92-B305-944215B5A59F}" type="pres">
      <dgm:prSet presAssocID="{11894F95-A6BF-4693-AA1E-DDAA8CC36F2B}" presName="composite" presStyleCnt="0"/>
      <dgm:spPr/>
    </dgm:pt>
    <dgm:pt modelId="{A8B4F4A9-E5AF-47A4-B93C-FA744B70F62A}" type="pres">
      <dgm:prSet presAssocID="{11894F95-A6BF-4693-AA1E-DDAA8CC36F2B}" presName="background" presStyleLbl="node0" presStyleIdx="2" presStyleCnt="3"/>
      <dgm:spPr/>
    </dgm:pt>
    <dgm:pt modelId="{5225CC16-4C42-471C-B8A7-CAD4C4DA4C07}" type="pres">
      <dgm:prSet presAssocID="{11894F95-A6BF-4693-AA1E-DDAA8CC36F2B}" presName="text" presStyleLbl="fgAcc0" presStyleIdx="2" presStyleCnt="3" custLinFactX="-37948" custLinFactY="100000" custLinFactNeighborX="-100000" custLinFactNeighborY="149346">
        <dgm:presLayoutVars>
          <dgm:chPref val="3"/>
        </dgm:presLayoutVars>
      </dgm:prSet>
      <dgm:spPr/>
      <dgm:t>
        <a:bodyPr/>
        <a:lstStyle/>
        <a:p>
          <a:endParaRPr lang="ru-RU"/>
        </a:p>
      </dgm:t>
    </dgm:pt>
    <dgm:pt modelId="{163B8259-EC88-4CAB-9743-FA845053D74D}" type="pres">
      <dgm:prSet presAssocID="{11894F95-A6BF-4693-AA1E-DDAA8CC36F2B}" presName="hierChild2" presStyleCnt="0"/>
      <dgm:spPr/>
    </dgm:pt>
  </dgm:ptLst>
  <dgm:cxnLst>
    <dgm:cxn modelId="{F0355DA9-601C-4EF7-8A35-79AE776617E3}" srcId="{20AA41E8-AE89-4EA4-88D0-5A960F4C5EFB}" destId="{7F563237-2710-477D-A746-31B50F908C89}" srcOrd="1" destOrd="0" parTransId="{C3A51BD8-5A31-4573-AAA1-BB8B8880C839}" sibTransId="{4EE9EA1A-F254-4D77-9F89-1A2F820F7296}"/>
    <dgm:cxn modelId="{3CE429B6-8822-42C2-B83E-841F65B356C0}" srcId="{333A8BDD-1C5C-45A2-A6ED-046444DC12D6}" destId="{6D53B919-B8D6-4922-AB44-0BE4CBF52FA4}" srcOrd="0" destOrd="0" parTransId="{BD4F7A1E-BC02-42A0-A8B4-673845A7732A}" sibTransId="{409406DA-0115-4D98-9D37-AFCD514DA4B3}"/>
    <dgm:cxn modelId="{6C7E3682-AB06-4364-92FC-8BEAD9C6195A}" type="presOf" srcId="{7D7879BF-BFCE-4D38-806E-B2CE6D1E5760}" destId="{A6187225-DD03-4495-8412-D2CA646B155E}" srcOrd="0" destOrd="0" presId="urn:microsoft.com/office/officeart/2005/8/layout/hierarchy1"/>
    <dgm:cxn modelId="{EF85CD4D-C96A-4A07-B961-BE3971105ED5}" type="presOf" srcId="{E840D551-CD2E-428F-85B4-D04438826D06}" destId="{02F8E4FB-90D2-4E2B-9CBF-7F0216FD2C28}" srcOrd="0" destOrd="0" presId="urn:microsoft.com/office/officeart/2005/8/layout/hierarchy1"/>
    <dgm:cxn modelId="{7BCD3F39-6EDB-4107-A425-3AF40535CF81}" srcId="{6D53B919-B8D6-4922-AB44-0BE4CBF52FA4}" destId="{E840D551-CD2E-428F-85B4-D04438826D06}" srcOrd="1" destOrd="0" parTransId="{9FA6DD10-C9B6-4CE4-A999-D1AF1AC86586}" sibTransId="{DE4D3CB0-871E-44FF-AF66-A37512BBEDF9}"/>
    <dgm:cxn modelId="{3E271626-200A-489A-AF0F-F30EA022206E}" type="presOf" srcId="{BD4F7A1E-BC02-42A0-A8B4-673845A7732A}" destId="{D8CC41A9-3772-4549-8FD5-1B03EBC1719F}" srcOrd="0" destOrd="0" presId="urn:microsoft.com/office/officeart/2005/8/layout/hierarchy1"/>
    <dgm:cxn modelId="{B93E5A41-E33A-4E2D-91A6-F7F876915411}" type="presOf" srcId="{333A8BDD-1C5C-45A2-A6ED-046444DC12D6}" destId="{4DF23635-ADD9-45BB-9AFD-48BAB2A10283}" srcOrd="0" destOrd="0" presId="urn:microsoft.com/office/officeart/2005/8/layout/hierarchy1"/>
    <dgm:cxn modelId="{C74117D6-115E-49B3-86F9-E96096A3398B}" srcId="{20AA41E8-AE89-4EA4-88D0-5A960F4C5EFB}" destId="{333A8BDD-1C5C-45A2-A6ED-046444DC12D6}" srcOrd="0" destOrd="0" parTransId="{45451F7D-FC39-4667-95DF-D89B222DF299}" sibTransId="{04AEC3CB-5F4C-41C3-9C45-9C1C13A5C538}"/>
    <dgm:cxn modelId="{D8E2ED35-95DA-4A8B-9FCB-CD72CA1306C9}" type="presOf" srcId="{9FA6DD10-C9B6-4CE4-A999-D1AF1AC86586}" destId="{FB60CADA-5552-456A-B1D6-50DD1568150C}" srcOrd="0" destOrd="0" presId="urn:microsoft.com/office/officeart/2005/8/layout/hierarchy1"/>
    <dgm:cxn modelId="{2AEC8CE7-BF96-4DF4-90D9-8A583324B4AF}" srcId="{6D53B919-B8D6-4922-AB44-0BE4CBF52FA4}" destId="{7D7879BF-BFCE-4D38-806E-B2CE6D1E5760}" srcOrd="0" destOrd="0" parTransId="{749DB36A-85EE-45B8-870D-AF4021258CEC}" sibTransId="{8327F758-ACEF-41BD-85F3-317B198C8A05}"/>
    <dgm:cxn modelId="{A136A574-68A7-4C03-BCA8-FE039AA31D17}" type="presOf" srcId="{6D53B919-B8D6-4922-AB44-0BE4CBF52FA4}" destId="{0D3CECA1-01E4-4ED5-925C-1457D39B09A5}" srcOrd="0" destOrd="0" presId="urn:microsoft.com/office/officeart/2005/8/layout/hierarchy1"/>
    <dgm:cxn modelId="{F8BF09F0-D9E6-4378-B4CE-278E00BB0D71}" type="presOf" srcId="{1744FC3A-0482-48BD-9A22-4518B92906DE}" destId="{3B7322C2-A3B9-4862-A1CA-4872C0B3989C}" srcOrd="0" destOrd="0" presId="urn:microsoft.com/office/officeart/2005/8/layout/hierarchy1"/>
    <dgm:cxn modelId="{F6302479-CB19-4EA4-ACCB-440D241E2A0C}" srcId="{333A8BDD-1C5C-45A2-A6ED-046444DC12D6}" destId="{F9A4EE51-5139-4716-A1A9-4F619C131864}" srcOrd="1" destOrd="0" parTransId="{1744FC3A-0482-48BD-9A22-4518B92906DE}" sibTransId="{985EF6A0-2826-43F9-B55C-0C6CAA7E48F6}"/>
    <dgm:cxn modelId="{C0347B92-F2FF-4129-83EE-7B63E4CAA36E}" type="presOf" srcId="{11894F95-A6BF-4693-AA1E-DDAA8CC36F2B}" destId="{5225CC16-4C42-471C-B8A7-CAD4C4DA4C07}" srcOrd="0" destOrd="0" presId="urn:microsoft.com/office/officeart/2005/8/layout/hierarchy1"/>
    <dgm:cxn modelId="{62C38F7C-C211-4F35-95A2-2E256F210EED}" type="presOf" srcId="{F9A4EE51-5139-4716-A1A9-4F619C131864}" destId="{63FE54B8-B1DB-41D0-A0EA-9267445C6F3A}" srcOrd="0" destOrd="0" presId="urn:microsoft.com/office/officeart/2005/8/layout/hierarchy1"/>
    <dgm:cxn modelId="{C08563E5-D7F8-46D6-949F-2B9665DB6CB5}" type="presOf" srcId="{7F563237-2710-477D-A746-31B50F908C89}" destId="{010EDEB5-F554-4645-BE57-8CFFCE818AC2}" srcOrd="0" destOrd="0" presId="urn:microsoft.com/office/officeart/2005/8/layout/hierarchy1"/>
    <dgm:cxn modelId="{D67C2AE5-53A0-489D-A129-BC05093E9826}" srcId="{20AA41E8-AE89-4EA4-88D0-5A960F4C5EFB}" destId="{11894F95-A6BF-4693-AA1E-DDAA8CC36F2B}" srcOrd="2" destOrd="0" parTransId="{BA0BE7EA-4041-4FB3-8AE0-12DAA2963B91}" sibTransId="{71DE815D-C372-4DAE-831B-B406BA29F6BB}"/>
    <dgm:cxn modelId="{C17C8CDC-7FE3-42FE-9181-F57623120A58}" type="presOf" srcId="{20AA41E8-AE89-4EA4-88D0-5A960F4C5EFB}" destId="{820FA3A1-C3EA-491B-B6B2-53A547CA6C44}" srcOrd="0" destOrd="0" presId="urn:microsoft.com/office/officeart/2005/8/layout/hierarchy1"/>
    <dgm:cxn modelId="{7A743249-4826-4CB4-B3CE-0699614BD292}" type="presOf" srcId="{749DB36A-85EE-45B8-870D-AF4021258CEC}" destId="{D1ED06CA-8251-4982-8274-97D006E640E7}" srcOrd="0" destOrd="0" presId="urn:microsoft.com/office/officeart/2005/8/layout/hierarchy1"/>
    <dgm:cxn modelId="{25370746-70E7-432F-B6AA-C73038867BAE}" type="presParOf" srcId="{820FA3A1-C3EA-491B-B6B2-53A547CA6C44}" destId="{D835FDBE-7019-4E14-B22D-3769D2C3298F}" srcOrd="0" destOrd="0" presId="urn:microsoft.com/office/officeart/2005/8/layout/hierarchy1"/>
    <dgm:cxn modelId="{72F0CA4B-8AF5-4FD3-83CB-B7BA8DCD70D0}" type="presParOf" srcId="{D835FDBE-7019-4E14-B22D-3769D2C3298F}" destId="{0D902D03-B727-4A24-A75C-A164B55458CA}" srcOrd="0" destOrd="0" presId="urn:microsoft.com/office/officeart/2005/8/layout/hierarchy1"/>
    <dgm:cxn modelId="{5A82EF0F-5976-4B17-9326-DF36695E3726}" type="presParOf" srcId="{0D902D03-B727-4A24-A75C-A164B55458CA}" destId="{703D870B-6AB6-4666-B6CC-6AB7FB263FCD}" srcOrd="0" destOrd="0" presId="urn:microsoft.com/office/officeart/2005/8/layout/hierarchy1"/>
    <dgm:cxn modelId="{DE316339-B739-482E-B632-A3DA598499C9}" type="presParOf" srcId="{0D902D03-B727-4A24-A75C-A164B55458CA}" destId="{4DF23635-ADD9-45BB-9AFD-48BAB2A10283}" srcOrd="1" destOrd="0" presId="urn:microsoft.com/office/officeart/2005/8/layout/hierarchy1"/>
    <dgm:cxn modelId="{3B5F9421-CADE-4873-87A2-1CD9DF8C3478}" type="presParOf" srcId="{D835FDBE-7019-4E14-B22D-3769D2C3298F}" destId="{7E50B96A-5D30-417B-91FD-21CFAEC45645}" srcOrd="1" destOrd="0" presId="urn:microsoft.com/office/officeart/2005/8/layout/hierarchy1"/>
    <dgm:cxn modelId="{377A5798-BA25-4A27-8910-6BAA2137C921}" type="presParOf" srcId="{7E50B96A-5D30-417B-91FD-21CFAEC45645}" destId="{D8CC41A9-3772-4549-8FD5-1B03EBC1719F}" srcOrd="0" destOrd="0" presId="urn:microsoft.com/office/officeart/2005/8/layout/hierarchy1"/>
    <dgm:cxn modelId="{28397040-4F2E-47BF-9E15-C0DE36706EE9}" type="presParOf" srcId="{7E50B96A-5D30-417B-91FD-21CFAEC45645}" destId="{B875363C-124E-424B-9B17-E09C630E0227}" srcOrd="1" destOrd="0" presId="urn:microsoft.com/office/officeart/2005/8/layout/hierarchy1"/>
    <dgm:cxn modelId="{6A9E22CF-2AF0-4FE7-944E-C456FEADC724}" type="presParOf" srcId="{B875363C-124E-424B-9B17-E09C630E0227}" destId="{77F15D06-F504-4B3C-93E6-DB004D0B7F3F}" srcOrd="0" destOrd="0" presId="urn:microsoft.com/office/officeart/2005/8/layout/hierarchy1"/>
    <dgm:cxn modelId="{C88E4133-B252-4035-A678-83B3AB1C0AA3}" type="presParOf" srcId="{77F15D06-F504-4B3C-93E6-DB004D0B7F3F}" destId="{F49AF274-21D6-41B2-B3C7-3A029317F20B}" srcOrd="0" destOrd="0" presId="urn:microsoft.com/office/officeart/2005/8/layout/hierarchy1"/>
    <dgm:cxn modelId="{A0F3D20F-48CC-4D50-AEF3-0AC29D233A6D}" type="presParOf" srcId="{77F15D06-F504-4B3C-93E6-DB004D0B7F3F}" destId="{0D3CECA1-01E4-4ED5-925C-1457D39B09A5}" srcOrd="1" destOrd="0" presId="urn:microsoft.com/office/officeart/2005/8/layout/hierarchy1"/>
    <dgm:cxn modelId="{20E42464-0F8F-4CFE-8EA9-ED1892D37BED}" type="presParOf" srcId="{B875363C-124E-424B-9B17-E09C630E0227}" destId="{880E9B63-DFE5-4E36-9659-BC832974C15B}" srcOrd="1" destOrd="0" presId="urn:microsoft.com/office/officeart/2005/8/layout/hierarchy1"/>
    <dgm:cxn modelId="{996AA516-7F5F-4908-9783-69D715054173}" type="presParOf" srcId="{880E9B63-DFE5-4E36-9659-BC832974C15B}" destId="{D1ED06CA-8251-4982-8274-97D006E640E7}" srcOrd="0" destOrd="0" presId="urn:microsoft.com/office/officeart/2005/8/layout/hierarchy1"/>
    <dgm:cxn modelId="{BAEFF237-F4F6-4E6A-9445-C053F4A26B5B}" type="presParOf" srcId="{880E9B63-DFE5-4E36-9659-BC832974C15B}" destId="{30B6FF82-AAB5-4933-8FFC-AEC6FF639B6E}" srcOrd="1" destOrd="0" presId="urn:microsoft.com/office/officeart/2005/8/layout/hierarchy1"/>
    <dgm:cxn modelId="{131E9F7F-B6C4-494C-B6BB-C76DD5E7CBA5}" type="presParOf" srcId="{30B6FF82-AAB5-4933-8FFC-AEC6FF639B6E}" destId="{34DF3C07-6CFA-443A-ADC5-0AD6127FBAD1}" srcOrd="0" destOrd="0" presId="urn:microsoft.com/office/officeart/2005/8/layout/hierarchy1"/>
    <dgm:cxn modelId="{C2D1F00E-58E6-45C0-8A41-C4A1BFEFC0AA}" type="presParOf" srcId="{34DF3C07-6CFA-443A-ADC5-0AD6127FBAD1}" destId="{76715665-2FB7-44DC-8F50-428B2A7F9D0A}" srcOrd="0" destOrd="0" presId="urn:microsoft.com/office/officeart/2005/8/layout/hierarchy1"/>
    <dgm:cxn modelId="{FB6976C3-BF4C-4153-BB8E-4948FCF47ED8}" type="presParOf" srcId="{34DF3C07-6CFA-443A-ADC5-0AD6127FBAD1}" destId="{A6187225-DD03-4495-8412-D2CA646B155E}" srcOrd="1" destOrd="0" presId="urn:microsoft.com/office/officeart/2005/8/layout/hierarchy1"/>
    <dgm:cxn modelId="{0B4BD49B-B74B-4391-82E3-15EA06CF8CB9}" type="presParOf" srcId="{30B6FF82-AAB5-4933-8FFC-AEC6FF639B6E}" destId="{92EFB280-3913-4CEF-A532-4112CE8A62CC}" srcOrd="1" destOrd="0" presId="urn:microsoft.com/office/officeart/2005/8/layout/hierarchy1"/>
    <dgm:cxn modelId="{4C17A066-9D86-4BF8-8E3F-B4B58A404A94}" type="presParOf" srcId="{880E9B63-DFE5-4E36-9659-BC832974C15B}" destId="{FB60CADA-5552-456A-B1D6-50DD1568150C}" srcOrd="2" destOrd="0" presId="urn:microsoft.com/office/officeart/2005/8/layout/hierarchy1"/>
    <dgm:cxn modelId="{7A38623F-5BB9-4817-ACD3-1B35FA6AB110}" type="presParOf" srcId="{880E9B63-DFE5-4E36-9659-BC832974C15B}" destId="{71B0C20B-076D-4053-8710-969908CE9F51}" srcOrd="3" destOrd="0" presId="urn:microsoft.com/office/officeart/2005/8/layout/hierarchy1"/>
    <dgm:cxn modelId="{95B458AE-2FF4-4B6C-921B-4EB35ED78B18}" type="presParOf" srcId="{71B0C20B-076D-4053-8710-969908CE9F51}" destId="{2A20AA91-4C58-4D7D-9D04-1203359654AD}" srcOrd="0" destOrd="0" presId="urn:microsoft.com/office/officeart/2005/8/layout/hierarchy1"/>
    <dgm:cxn modelId="{EEFF5053-629E-4FB4-BAFF-AF47043A6703}" type="presParOf" srcId="{2A20AA91-4C58-4D7D-9D04-1203359654AD}" destId="{77FF7318-9E8F-4A64-81A0-C2807E1809D9}" srcOrd="0" destOrd="0" presId="urn:microsoft.com/office/officeart/2005/8/layout/hierarchy1"/>
    <dgm:cxn modelId="{A2BF6701-1504-4D75-B281-AC63FCA6DDEF}" type="presParOf" srcId="{2A20AA91-4C58-4D7D-9D04-1203359654AD}" destId="{02F8E4FB-90D2-4E2B-9CBF-7F0216FD2C28}" srcOrd="1" destOrd="0" presId="urn:microsoft.com/office/officeart/2005/8/layout/hierarchy1"/>
    <dgm:cxn modelId="{4A9BC127-7106-440F-A93B-BE2275BFBF6F}" type="presParOf" srcId="{71B0C20B-076D-4053-8710-969908CE9F51}" destId="{39A8F479-392E-439D-8B1B-E195FB8AE945}" srcOrd="1" destOrd="0" presId="urn:microsoft.com/office/officeart/2005/8/layout/hierarchy1"/>
    <dgm:cxn modelId="{3F8C9FC6-8B87-4685-9160-EEFA70262F1E}" type="presParOf" srcId="{7E50B96A-5D30-417B-91FD-21CFAEC45645}" destId="{3B7322C2-A3B9-4862-A1CA-4872C0B3989C}" srcOrd="2" destOrd="0" presId="urn:microsoft.com/office/officeart/2005/8/layout/hierarchy1"/>
    <dgm:cxn modelId="{AE5A653C-24CE-4C56-B8E0-A3DB36550D0A}" type="presParOf" srcId="{7E50B96A-5D30-417B-91FD-21CFAEC45645}" destId="{62F4D5FE-4157-4061-A5C6-657704C77376}" srcOrd="3" destOrd="0" presId="urn:microsoft.com/office/officeart/2005/8/layout/hierarchy1"/>
    <dgm:cxn modelId="{541ACC57-EF82-4142-B23E-D0B208D6AD7B}" type="presParOf" srcId="{62F4D5FE-4157-4061-A5C6-657704C77376}" destId="{AAB3C63F-093D-4DE7-BCAF-027DA7ED59E4}" srcOrd="0" destOrd="0" presId="urn:microsoft.com/office/officeart/2005/8/layout/hierarchy1"/>
    <dgm:cxn modelId="{6588810A-C9FA-48E5-B8E9-4224F4FE893D}" type="presParOf" srcId="{AAB3C63F-093D-4DE7-BCAF-027DA7ED59E4}" destId="{61DD7781-77CA-47BC-AA60-943CC7A2693E}" srcOrd="0" destOrd="0" presId="urn:microsoft.com/office/officeart/2005/8/layout/hierarchy1"/>
    <dgm:cxn modelId="{B433C6E0-A204-48B6-98A0-D3E13951E1E1}" type="presParOf" srcId="{AAB3C63F-093D-4DE7-BCAF-027DA7ED59E4}" destId="{63FE54B8-B1DB-41D0-A0EA-9267445C6F3A}" srcOrd="1" destOrd="0" presId="urn:microsoft.com/office/officeart/2005/8/layout/hierarchy1"/>
    <dgm:cxn modelId="{A204502D-80F7-4ABD-8E0D-B2250ABC1A7B}" type="presParOf" srcId="{62F4D5FE-4157-4061-A5C6-657704C77376}" destId="{92969CBC-FB7D-47A5-8553-017710C238DE}" srcOrd="1" destOrd="0" presId="urn:microsoft.com/office/officeart/2005/8/layout/hierarchy1"/>
    <dgm:cxn modelId="{2B7A1702-7116-40B7-83AA-0C9678C7A56A}" type="presParOf" srcId="{820FA3A1-C3EA-491B-B6B2-53A547CA6C44}" destId="{8FAA4C28-5E2B-4252-B20E-7B7EAAF1BB27}" srcOrd="1" destOrd="0" presId="urn:microsoft.com/office/officeart/2005/8/layout/hierarchy1"/>
    <dgm:cxn modelId="{9E0AB632-840F-49ED-A875-4459B3758013}" type="presParOf" srcId="{8FAA4C28-5E2B-4252-B20E-7B7EAAF1BB27}" destId="{DE3245E9-409D-4816-A764-E288A2F2CA57}" srcOrd="0" destOrd="0" presId="urn:microsoft.com/office/officeart/2005/8/layout/hierarchy1"/>
    <dgm:cxn modelId="{7DA6A46B-DA45-4E3E-AAFB-C1488FBA1722}" type="presParOf" srcId="{DE3245E9-409D-4816-A764-E288A2F2CA57}" destId="{36CF4E2E-D291-449F-96C6-5CE8530FB6E4}" srcOrd="0" destOrd="0" presId="urn:microsoft.com/office/officeart/2005/8/layout/hierarchy1"/>
    <dgm:cxn modelId="{D9FB4679-D5AF-4D14-80EA-6D70F8C49A9B}" type="presParOf" srcId="{DE3245E9-409D-4816-A764-E288A2F2CA57}" destId="{010EDEB5-F554-4645-BE57-8CFFCE818AC2}" srcOrd="1" destOrd="0" presId="urn:microsoft.com/office/officeart/2005/8/layout/hierarchy1"/>
    <dgm:cxn modelId="{1A5B5B2A-C632-400C-BCF7-1A139E0FB357}" type="presParOf" srcId="{8FAA4C28-5E2B-4252-B20E-7B7EAAF1BB27}" destId="{A00013D0-3B01-4183-AB1E-1C4781050C4F}" srcOrd="1" destOrd="0" presId="urn:microsoft.com/office/officeart/2005/8/layout/hierarchy1"/>
    <dgm:cxn modelId="{2EA5035A-CC30-445D-8565-0106FD70DD92}" type="presParOf" srcId="{820FA3A1-C3EA-491B-B6B2-53A547CA6C44}" destId="{0A87FAA1-F2D4-4A30-AB7B-80BD7C27613E}" srcOrd="2" destOrd="0" presId="urn:microsoft.com/office/officeart/2005/8/layout/hierarchy1"/>
    <dgm:cxn modelId="{98642349-95B5-46DF-B10D-4D7BC15C8724}" type="presParOf" srcId="{0A87FAA1-F2D4-4A30-AB7B-80BD7C27613E}" destId="{3C4F0DD1-8452-4B92-B305-944215B5A59F}" srcOrd="0" destOrd="0" presId="urn:microsoft.com/office/officeart/2005/8/layout/hierarchy1"/>
    <dgm:cxn modelId="{4C3D8240-8AC9-4391-B7A7-79B829FAA392}" type="presParOf" srcId="{3C4F0DD1-8452-4B92-B305-944215B5A59F}" destId="{A8B4F4A9-E5AF-47A4-B93C-FA744B70F62A}" srcOrd="0" destOrd="0" presId="urn:microsoft.com/office/officeart/2005/8/layout/hierarchy1"/>
    <dgm:cxn modelId="{B5FAA531-E009-467F-B23B-47567FF99E79}" type="presParOf" srcId="{3C4F0DD1-8452-4B92-B305-944215B5A59F}" destId="{5225CC16-4C42-471C-B8A7-CAD4C4DA4C07}" srcOrd="1" destOrd="0" presId="urn:microsoft.com/office/officeart/2005/8/layout/hierarchy1"/>
    <dgm:cxn modelId="{C6AF8598-1FD5-468F-9BE1-CC9BDBE92496}" type="presParOf" srcId="{0A87FAA1-F2D4-4A30-AB7B-80BD7C27613E}" destId="{163B8259-EC88-4CAB-9743-FA845053D74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A5E5E7-D6A4-46C0-AEA0-2E6B78725DF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9ED9F3BE-0D1B-437A-9E94-D854AB18DDE3}">
      <dgm:prSet phldrT="[Текст]"/>
      <dgm:spPr/>
      <dgm:t>
        <a:bodyPr/>
        <a:lstStyle/>
        <a:p>
          <a:r>
            <a:rPr lang="en-US" dirty="0" smtClean="0"/>
            <a:t>LINGUISTIC KNOWLEDGE</a:t>
          </a:r>
          <a:endParaRPr lang="ru-RU" dirty="0"/>
        </a:p>
      </dgm:t>
    </dgm:pt>
    <dgm:pt modelId="{2465912D-9F7F-41BE-9071-512B5CFC0825}" type="parTrans" cxnId="{A914313A-A87F-4994-8DAF-F31AA7A7626A}">
      <dgm:prSet/>
      <dgm:spPr/>
      <dgm:t>
        <a:bodyPr/>
        <a:lstStyle/>
        <a:p>
          <a:endParaRPr lang="ru-RU"/>
        </a:p>
      </dgm:t>
    </dgm:pt>
    <dgm:pt modelId="{61BF7E22-97BB-45FA-969A-87E230BDD10A}" type="sibTrans" cxnId="{A914313A-A87F-4994-8DAF-F31AA7A7626A}">
      <dgm:prSet/>
      <dgm:spPr/>
      <dgm:t>
        <a:bodyPr/>
        <a:lstStyle/>
        <a:p>
          <a:endParaRPr lang="ru-RU"/>
        </a:p>
      </dgm:t>
    </dgm:pt>
    <dgm:pt modelId="{911B9035-81F1-4009-98AE-F5DC2FD9F97A}">
      <dgm:prSet phldrT="[Текст]"/>
      <dgm:spPr/>
      <dgm:t>
        <a:bodyPr/>
        <a:lstStyle/>
        <a:p>
          <a:r>
            <a:rPr lang="en-US" dirty="0" smtClean="0"/>
            <a:t>COMPETENCE</a:t>
          </a:r>
          <a:endParaRPr lang="ru-RU" dirty="0"/>
        </a:p>
      </dgm:t>
    </dgm:pt>
    <dgm:pt modelId="{DA9496DD-0BF2-4804-B4ED-D5E707DABE79}" type="parTrans" cxnId="{98E7612C-2CBB-499D-BE6C-4D296438337A}">
      <dgm:prSet/>
      <dgm:spPr/>
      <dgm:t>
        <a:bodyPr/>
        <a:lstStyle/>
        <a:p>
          <a:endParaRPr lang="ru-RU"/>
        </a:p>
      </dgm:t>
    </dgm:pt>
    <dgm:pt modelId="{12743049-9500-4F7E-9E36-89CD832303F1}" type="sibTrans" cxnId="{98E7612C-2CBB-499D-BE6C-4D296438337A}">
      <dgm:prSet/>
      <dgm:spPr/>
      <dgm:t>
        <a:bodyPr/>
        <a:lstStyle/>
        <a:p>
          <a:endParaRPr lang="ru-RU"/>
        </a:p>
      </dgm:t>
    </dgm:pt>
    <dgm:pt modelId="{81A5FF51-A070-4553-992B-755C86FFD1BB}">
      <dgm:prSet phldrT="[Текст]"/>
      <dgm:spPr/>
      <dgm:t>
        <a:bodyPr/>
        <a:lstStyle/>
        <a:p>
          <a:r>
            <a:rPr lang="en-US" dirty="0" smtClean="0"/>
            <a:t>PERFORMANCE</a:t>
          </a:r>
          <a:endParaRPr lang="ru-RU" dirty="0"/>
        </a:p>
      </dgm:t>
    </dgm:pt>
    <dgm:pt modelId="{55277236-6E7C-47C0-BCA9-0E47CC4609A3}" type="parTrans" cxnId="{C197DB0E-44BB-4D0C-8EBE-E7BC5284FF97}">
      <dgm:prSet/>
      <dgm:spPr/>
      <dgm:t>
        <a:bodyPr/>
        <a:lstStyle/>
        <a:p>
          <a:endParaRPr lang="ru-RU"/>
        </a:p>
      </dgm:t>
    </dgm:pt>
    <dgm:pt modelId="{D786ACF4-350D-4723-A0FE-5D62DBE06FE4}" type="sibTrans" cxnId="{C197DB0E-44BB-4D0C-8EBE-E7BC5284FF97}">
      <dgm:prSet/>
      <dgm:spPr/>
      <dgm:t>
        <a:bodyPr/>
        <a:lstStyle/>
        <a:p>
          <a:endParaRPr lang="ru-RU"/>
        </a:p>
      </dgm:t>
    </dgm:pt>
    <dgm:pt modelId="{DA5FEFA5-160A-4563-A50A-A9D0CC1D7D6E}" type="pres">
      <dgm:prSet presAssocID="{2FA5E5E7-D6A4-46C0-AEA0-2E6B78725DF6}" presName="diagram" presStyleCnt="0">
        <dgm:presLayoutVars>
          <dgm:chPref val="1"/>
          <dgm:dir/>
          <dgm:animOne val="branch"/>
          <dgm:animLvl val="lvl"/>
          <dgm:resizeHandles val="exact"/>
        </dgm:presLayoutVars>
      </dgm:prSet>
      <dgm:spPr/>
      <dgm:t>
        <a:bodyPr/>
        <a:lstStyle/>
        <a:p>
          <a:endParaRPr lang="ru-RU"/>
        </a:p>
      </dgm:t>
    </dgm:pt>
    <dgm:pt modelId="{22FDBA92-7201-42BF-9AFB-F2C418C770CE}" type="pres">
      <dgm:prSet presAssocID="{9ED9F3BE-0D1B-437A-9E94-D854AB18DDE3}" presName="root1" presStyleCnt="0"/>
      <dgm:spPr/>
    </dgm:pt>
    <dgm:pt modelId="{732B715F-2F92-4993-9F33-9D1076C54BDA}" type="pres">
      <dgm:prSet presAssocID="{9ED9F3BE-0D1B-437A-9E94-D854AB18DDE3}" presName="LevelOneTextNode" presStyleLbl="node0" presStyleIdx="0" presStyleCnt="1">
        <dgm:presLayoutVars>
          <dgm:chPref val="3"/>
        </dgm:presLayoutVars>
      </dgm:prSet>
      <dgm:spPr/>
      <dgm:t>
        <a:bodyPr/>
        <a:lstStyle/>
        <a:p>
          <a:endParaRPr lang="ru-RU"/>
        </a:p>
      </dgm:t>
    </dgm:pt>
    <dgm:pt modelId="{4E29AD25-202E-4232-81D6-8D602C436C01}" type="pres">
      <dgm:prSet presAssocID="{9ED9F3BE-0D1B-437A-9E94-D854AB18DDE3}" presName="level2hierChild" presStyleCnt="0"/>
      <dgm:spPr/>
    </dgm:pt>
    <dgm:pt modelId="{2C1BBA0B-FB24-45B0-BFDF-FAD545F95946}" type="pres">
      <dgm:prSet presAssocID="{DA9496DD-0BF2-4804-B4ED-D5E707DABE79}" presName="conn2-1" presStyleLbl="parChTrans1D2" presStyleIdx="0" presStyleCnt="2"/>
      <dgm:spPr/>
      <dgm:t>
        <a:bodyPr/>
        <a:lstStyle/>
        <a:p>
          <a:endParaRPr lang="ru-RU"/>
        </a:p>
      </dgm:t>
    </dgm:pt>
    <dgm:pt modelId="{4E53DC1C-2529-41CF-883A-F58CA8E23AEE}" type="pres">
      <dgm:prSet presAssocID="{DA9496DD-0BF2-4804-B4ED-D5E707DABE79}" presName="connTx" presStyleLbl="parChTrans1D2" presStyleIdx="0" presStyleCnt="2"/>
      <dgm:spPr/>
      <dgm:t>
        <a:bodyPr/>
        <a:lstStyle/>
        <a:p>
          <a:endParaRPr lang="ru-RU"/>
        </a:p>
      </dgm:t>
    </dgm:pt>
    <dgm:pt modelId="{E5825C60-2B5A-491F-83C2-A9AAC99471D6}" type="pres">
      <dgm:prSet presAssocID="{911B9035-81F1-4009-98AE-F5DC2FD9F97A}" presName="root2" presStyleCnt="0"/>
      <dgm:spPr/>
    </dgm:pt>
    <dgm:pt modelId="{CDAF658C-879E-476B-A4CD-2CC4E0BFAEBC}" type="pres">
      <dgm:prSet presAssocID="{911B9035-81F1-4009-98AE-F5DC2FD9F97A}" presName="LevelTwoTextNode" presStyleLbl="node2" presStyleIdx="0" presStyleCnt="2" custLinFactNeighborX="-607" custLinFactNeighborY="-9666">
        <dgm:presLayoutVars>
          <dgm:chPref val="3"/>
        </dgm:presLayoutVars>
      </dgm:prSet>
      <dgm:spPr/>
      <dgm:t>
        <a:bodyPr/>
        <a:lstStyle/>
        <a:p>
          <a:endParaRPr lang="ru-RU"/>
        </a:p>
      </dgm:t>
    </dgm:pt>
    <dgm:pt modelId="{D1267E64-6B29-40D6-B954-386F768A8A52}" type="pres">
      <dgm:prSet presAssocID="{911B9035-81F1-4009-98AE-F5DC2FD9F97A}" presName="level3hierChild" presStyleCnt="0"/>
      <dgm:spPr/>
    </dgm:pt>
    <dgm:pt modelId="{60D6E11D-BF99-411C-B713-A58FEBB6C421}" type="pres">
      <dgm:prSet presAssocID="{55277236-6E7C-47C0-BCA9-0E47CC4609A3}" presName="conn2-1" presStyleLbl="parChTrans1D2" presStyleIdx="1" presStyleCnt="2"/>
      <dgm:spPr/>
      <dgm:t>
        <a:bodyPr/>
        <a:lstStyle/>
        <a:p>
          <a:endParaRPr lang="ru-RU"/>
        </a:p>
      </dgm:t>
    </dgm:pt>
    <dgm:pt modelId="{5476EA08-3F84-4E56-BA74-D85F929B39B8}" type="pres">
      <dgm:prSet presAssocID="{55277236-6E7C-47C0-BCA9-0E47CC4609A3}" presName="connTx" presStyleLbl="parChTrans1D2" presStyleIdx="1" presStyleCnt="2"/>
      <dgm:spPr/>
      <dgm:t>
        <a:bodyPr/>
        <a:lstStyle/>
        <a:p>
          <a:endParaRPr lang="ru-RU"/>
        </a:p>
      </dgm:t>
    </dgm:pt>
    <dgm:pt modelId="{9B80403B-BF84-4FB8-A369-86C7AF7EE8B8}" type="pres">
      <dgm:prSet presAssocID="{81A5FF51-A070-4553-992B-755C86FFD1BB}" presName="root2" presStyleCnt="0"/>
      <dgm:spPr/>
    </dgm:pt>
    <dgm:pt modelId="{65B9A3C9-C632-41A3-A58B-79D61E21E8EF}" type="pres">
      <dgm:prSet presAssocID="{81A5FF51-A070-4553-992B-755C86FFD1BB}" presName="LevelTwoTextNode" presStyleLbl="node2" presStyleIdx="1" presStyleCnt="2" custLinFactNeighborX="-607" custLinFactNeighborY="-21951">
        <dgm:presLayoutVars>
          <dgm:chPref val="3"/>
        </dgm:presLayoutVars>
      </dgm:prSet>
      <dgm:spPr/>
      <dgm:t>
        <a:bodyPr/>
        <a:lstStyle/>
        <a:p>
          <a:endParaRPr lang="ru-RU"/>
        </a:p>
      </dgm:t>
    </dgm:pt>
    <dgm:pt modelId="{A8D03E9B-FE67-42D1-A6E0-3DD5CEF3E5F9}" type="pres">
      <dgm:prSet presAssocID="{81A5FF51-A070-4553-992B-755C86FFD1BB}" presName="level3hierChild" presStyleCnt="0"/>
      <dgm:spPr/>
    </dgm:pt>
  </dgm:ptLst>
  <dgm:cxnLst>
    <dgm:cxn modelId="{7829CA54-370E-4464-AFB4-3FF9D9EC2B89}" type="presOf" srcId="{9ED9F3BE-0D1B-437A-9E94-D854AB18DDE3}" destId="{732B715F-2F92-4993-9F33-9D1076C54BDA}" srcOrd="0" destOrd="0" presId="urn:microsoft.com/office/officeart/2005/8/layout/hierarchy2"/>
    <dgm:cxn modelId="{0DB7D3E6-BC53-4D31-A142-719C82B8B409}" type="presOf" srcId="{DA9496DD-0BF2-4804-B4ED-D5E707DABE79}" destId="{2C1BBA0B-FB24-45B0-BFDF-FAD545F95946}" srcOrd="0" destOrd="0" presId="urn:microsoft.com/office/officeart/2005/8/layout/hierarchy2"/>
    <dgm:cxn modelId="{C197DB0E-44BB-4D0C-8EBE-E7BC5284FF97}" srcId="{9ED9F3BE-0D1B-437A-9E94-D854AB18DDE3}" destId="{81A5FF51-A070-4553-992B-755C86FFD1BB}" srcOrd="1" destOrd="0" parTransId="{55277236-6E7C-47C0-BCA9-0E47CC4609A3}" sibTransId="{D786ACF4-350D-4723-A0FE-5D62DBE06FE4}"/>
    <dgm:cxn modelId="{8B692B6D-AA6A-4664-8CBC-FA1107FDBAF6}" type="presOf" srcId="{DA9496DD-0BF2-4804-B4ED-D5E707DABE79}" destId="{4E53DC1C-2529-41CF-883A-F58CA8E23AEE}" srcOrd="1" destOrd="0" presId="urn:microsoft.com/office/officeart/2005/8/layout/hierarchy2"/>
    <dgm:cxn modelId="{5011E511-ED0B-465D-B690-A450244E7960}" type="presOf" srcId="{2FA5E5E7-D6A4-46C0-AEA0-2E6B78725DF6}" destId="{DA5FEFA5-160A-4563-A50A-A9D0CC1D7D6E}" srcOrd="0" destOrd="0" presId="urn:microsoft.com/office/officeart/2005/8/layout/hierarchy2"/>
    <dgm:cxn modelId="{46AE3826-6874-45F6-B36F-B47E0178A424}" type="presOf" srcId="{55277236-6E7C-47C0-BCA9-0E47CC4609A3}" destId="{60D6E11D-BF99-411C-B713-A58FEBB6C421}" srcOrd="0" destOrd="0" presId="urn:microsoft.com/office/officeart/2005/8/layout/hierarchy2"/>
    <dgm:cxn modelId="{A914313A-A87F-4994-8DAF-F31AA7A7626A}" srcId="{2FA5E5E7-D6A4-46C0-AEA0-2E6B78725DF6}" destId="{9ED9F3BE-0D1B-437A-9E94-D854AB18DDE3}" srcOrd="0" destOrd="0" parTransId="{2465912D-9F7F-41BE-9071-512B5CFC0825}" sibTransId="{61BF7E22-97BB-45FA-969A-87E230BDD10A}"/>
    <dgm:cxn modelId="{47856DBF-241E-4768-933C-225DE4C623BA}" type="presOf" srcId="{55277236-6E7C-47C0-BCA9-0E47CC4609A3}" destId="{5476EA08-3F84-4E56-BA74-D85F929B39B8}" srcOrd="1" destOrd="0" presId="urn:microsoft.com/office/officeart/2005/8/layout/hierarchy2"/>
    <dgm:cxn modelId="{166CF4AA-B6AB-4506-BD5D-00EA86726A04}" type="presOf" srcId="{911B9035-81F1-4009-98AE-F5DC2FD9F97A}" destId="{CDAF658C-879E-476B-A4CD-2CC4E0BFAEBC}" srcOrd="0" destOrd="0" presId="urn:microsoft.com/office/officeart/2005/8/layout/hierarchy2"/>
    <dgm:cxn modelId="{98E7612C-2CBB-499D-BE6C-4D296438337A}" srcId="{9ED9F3BE-0D1B-437A-9E94-D854AB18DDE3}" destId="{911B9035-81F1-4009-98AE-F5DC2FD9F97A}" srcOrd="0" destOrd="0" parTransId="{DA9496DD-0BF2-4804-B4ED-D5E707DABE79}" sibTransId="{12743049-9500-4F7E-9E36-89CD832303F1}"/>
    <dgm:cxn modelId="{A9E83A0D-B5F1-49F0-BCB6-183D2793FA55}" type="presOf" srcId="{81A5FF51-A070-4553-992B-755C86FFD1BB}" destId="{65B9A3C9-C632-41A3-A58B-79D61E21E8EF}" srcOrd="0" destOrd="0" presId="urn:microsoft.com/office/officeart/2005/8/layout/hierarchy2"/>
    <dgm:cxn modelId="{B7B20B2B-A1EB-4A63-8475-A1F045E25A75}" type="presParOf" srcId="{DA5FEFA5-160A-4563-A50A-A9D0CC1D7D6E}" destId="{22FDBA92-7201-42BF-9AFB-F2C418C770CE}" srcOrd="0" destOrd="0" presId="urn:microsoft.com/office/officeart/2005/8/layout/hierarchy2"/>
    <dgm:cxn modelId="{86CA6197-6468-464D-B520-6072713E7116}" type="presParOf" srcId="{22FDBA92-7201-42BF-9AFB-F2C418C770CE}" destId="{732B715F-2F92-4993-9F33-9D1076C54BDA}" srcOrd="0" destOrd="0" presId="urn:microsoft.com/office/officeart/2005/8/layout/hierarchy2"/>
    <dgm:cxn modelId="{46B93E7A-387E-4876-8C5C-999E45585824}" type="presParOf" srcId="{22FDBA92-7201-42BF-9AFB-F2C418C770CE}" destId="{4E29AD25-202E-4232-81D6-8D602C436C01}" srcOrd="1" destOrd="0" presId="urn:microsoft.com/office/officeart/2005/8/layout/hierarchy2"/>
    <dgm:cxn modelId="{DF57ABEE-6254-45B1-B038-EBACFAB42160}" type="presParOf" srcId="{4E29AD25-202E-4232-81D6-8D602C436C01}" destId="{2C1BBA0B-FB24-45B0-BFDF-FAD545F95946}" srcOrd="0" destOrd="0" presId="urn:microsoft.com/office/officeart/2005/8/layout/hierarchy2"/>
    <dgm:cxn modelId="{60B86FDF-142B-49B7-8AB8-4972D795678B}" type="presParOf" srcId="{2C1BBA0B-FB24-45B0-BFDF-FAD545F95946}" destId="{4E53DC1C-2529-41CF-883A-F58CA8E23AEE}" srcOrd="0" destOrd="0" presId="urn:microsoft.com/office/officeart/2005/8/layout/hierarchy2"/>
    <dgm:cxn modelId="{A73767E3-BBFF-4563-B6AD-7B24CB8F346B}" type="presParOf" srcId="{4E29AD25-202E-4232-81D6-8D602C436C01}" destId="{E5825C60-2B5A-491F-83C2-A9AAC99471D6}" srcOrd="1" destOrd="0" presId="urn:microsoft.com/office/officeart/2005/8/layout/hierarchy2"/>
    <dgm:cxn modelId="{128799B3-C9C1-4153-87FF-A383FC0077A5}" type="presParOf" srcId="{E5825C60-2B5A-491F-83C2-A9AAC99471D6}" destId="{CDAF658C-879E-476B-A4CD-2CC4E0BFAEBC}" srcOrd="0" destOrd="0" presId="urn:microsoft.com/office/officeart/2005/8/layout/hierarchy2"/>
    <dgm:cxn modelId="{305AC09F-3DF7-49C0-ABD4-7843F757518F}" type="presParOf" srcId="{E5825C60-2B5A-491F-83C2-A9AAC99471D6}" destId="{D1267E64-6B29-40D6-B954-386F768A8A52}" srcOrd="1" destOrd="0" presId="urn:microsoft.com/office/officeart/2005/8/layout/hierarchy2"/>
    <dgm:cxn modelId="{97291916-EDE3-4847-8057-6D8EB08C7600}" type="presParOf" srcId="{4E29AD25-202E-4232-81D6-8D602C436C01}" destId="{60D6E11D-BF99-411C-B713-A58FEBB6C421}" srcOrd="2" destOrd="0" presId="urn:microsoft.com/office/officeart/2005/8/layout/hierarchy2"/>
    <dgm:cxn modelId="{1A939766-6B99-4143-A1D4-6937B9F2612B}" type="presParOf" srcId="{60D6E11D-BF99-411C-B713-A58FEBB6C421}" destId="{5476EA08-3F84-4E56-BA74-D85F929B39B8}" srcOrd="0" destOrd="0" presId="urn:microsoft.com/office/officeart/2005/8/layout/hierarchy2"/>
    <dgm:cxn modelId="{5828216D-C873-4288-B221-7D04654F411C}" type="presParOf" srcId="{4E29AD25-202E-4232-81D6-8D602C436C01}" destId="{9B80403B-BF84-4FB8-A369-86C7AF7EE8B8}" srcOrd="3" destOrd="0" presId="urn:microsoft.com/office/officeart/2005/8/layout/hierarchy2"/>
    <dgm:cxn modelId="{C1B0627F-DEE9-4A5E-9790-8D8D608B7572}" type="presParOf" srcId="{9B80403B-BF84-4FB8-A369-86C7AF7EE8B8}" destId="{65B9A3C9-C632-41A3-A58B-79D61E21E8EF}" srcOrd="0" destOrd="0" presId="urn:microsoft.com/office/officeart/2005/8/layout/hierarchy2"/>
    <dgm:cxn modelId="{597FC8BB-EBF8-4357-AB18-2D78C414D386}" type="presParOf" srcId="{9B80403B-BF84-4FB8-A369-86C7AF7EE8B8}" destId="{A8D03E9B-FE67-42D1-A6E0-3DD5CEF3E5F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C6375-6F80-4503-AA83-3D4BE08C57BD}">
      <dsp:nvSpPr>
        <dsp:cNvPr id="0" name=""/>
        <dsp:cNvSpPr/>
      </dsp:nvSpPr>
      <dsp:spPr>
        <a:xfrm>
          <a:off x="2300287" y="852"/>
          <a:ext cx="1800224" cy="900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GRAMMAR</a:t>
          </a:r>
          <a:endParaRPr lang="ru-RU" sz="2000" kern="1200" dirty="0"/>
        </a:p>
      </dsp:txBody>
      <dsp:txXfrm>
        <a:off x="2326650" y="27215"/>
        <a:ext cx="1747498" cy="847386"/>
      </dsp:txXfrm>
    </dsp:sp>
    <dsp:sp modelId="{D1659418-66CD-4CD2-BEED-6D3D518311E0}">
      <dsp:nvSpPr>
        <dsp:cNvPr id="0" name=""/>
        <dsp:cNvSpPr/>
      </dsp:nvSpPr>
      <dsp:spPr>
        <a:xfrm rot="3600000">
          <a:off x="3474795" y="1579998"/>
          <a:ext cx="936858" cy="3150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3569307" y="1643006"/>
        <a:ext cx="747834" cy="189023"/>
      </dsp:txXfrm>
    </dsp:sp>
    <dsp:sp modelId="{69D040FF-8C43-431D-84DE-078657070936}">
      <dsp:nvSpPr>
        <dsp:cNvPr id="0" name=""/>
        <dsp:cNvSpPr/>
      </dsp:nvSpPr>
      <dsp:spPr>
        <a:xfrm>
          <a:off x="3785936" y="2574072"/>
          <a:ext cx="1800224" cy="900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PRACTICAL GRAMMAR</a:t>
          </a:r>
          <a:endParaRPr lang="ru-RU" sz="2000" kern="1200" dirty="0"/>
        </a:p>
      </dsp:txBody>
      <dsp:txXfrm>
        <a:off x="3812299" y="2600435"/>
        <a:ext cx="1747498" cy="847386"/>
      </dsp:txXfrm>
    </dsp:sp>
    <dsp:sp modelId="{85BAB1B4-0329-4E28-A2D4-A871A67DB796}">
      <dsp:nvSpPr>
        <dsp:cNvPr id="0" name=""/>
        <dsp:cNvSpPr/>
      </dsp:nvSpPr>
      <dsp:spPr>
        <a:xfrm rot="10800000">
          <a:off x="2731970" y="2866608"/>
          <a:ext cx="936858" cy="3150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10800000">
        <a:off x="2826482" y="2929616"/>
        <a:ext cx="747834" cy="189023"/>
      </dsp:txXfrm>
    </dsp:sp>
    <dsp:sp modelId="{DC1CE145-9DBF-4238-97AF-1570245A590A}">
      <dsp:nvSpPr>
        <dsp:cNvPr id="0" name=""/>
        <dsp:cNvSpPr/>
      </dsp:nvSpPr>
      <dsp:spPr>
        <a:xfrm>
          <a:off x="814638" y="2574072"/>
          <a:ext cx="1800224" cy="900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THEORETICAL GRAMMAR</a:t>
          </a:r>
          <a:endParaRPr lang="ru-RU" sz="2000" kern="1200" dirty="0"/>
        </a:p>
      </dsp:txBody>
      <dsp:txXfrm>
        <a:off x="841001" y="2600435"/>
        <a:ext cx="1747498" cy="847386"/>
      </dsp:txXfrm>
    </dsp:sp>
    <dsp:sp modelId="{050964D3-6897-40A9-BA19-CD3A9387C4AA}">
      <dsp:nvSpPr>
        <dsp:cNvPr id="0" name=""/>
        <dsp:cNvSpPr/>
      </dsp:nvSpPr>
      <dsp:spPr>
        <a:xfrm rot="18000000">
          <a:off x="1989145" y="1579998"/>
          <a:ext cx="936858" cy="3150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2083657" y="1643006"/>
        <a:ext cx="747834" cy="189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9C863-E6B4-4424-A6BE-BB00F3E440D7}">
      <dsp:nvSpPr>
        <dsp:cNvPr id="0" name=""/>
        <dsp:cNvSpPr/>
      </dsp:nvSpPr>
      <dsp:spPr>
        <a:xfrm>
          <a:off x="1875" y="126967"/>
          <a:ext cx="3762970" cy="150518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smtClean="0"/>
            <a:t>THEORETICAL GRAMMAR</a:t>
          </a:r>
          <a:endParaRPr lang="ru-RU" sz="2800" kern="1200" dirty="0"/>
        </a:p>
      </dsp:txBody>
      <dsp:txXfrm>
        <a:off x="754469" y="126967"/>
        <a:ext cx="2257782" cy="1505188"/>
      </dsp:txXfrm>
    </dsp:sp>
    <dsp:sp modelId="{1006AD3C-C84F-4C4D-9F06-72D7D877B1F6}">
      <dsp:nvSpPr>
        <dsp:cNvPr id="0" name=""/>
        <dsp:cNvSpPr/>
      </dsp:nvSpPr>
      <dsp:spPr>
        <a:xfrm>
          <a:off x="3275659" y="254908"/>
          <a:ext cx="3123265" cy="1249306"/>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DESCRIPTIVE GRAMMAR</a:t>
          </a:r>
          <a:endParaRPr lang="ru-RU" sz="2300" kern="1200" dirty="0"/>
        </a:p>
      </dsp:txBody>
      <dsp:txXfrm>
        <a:off x="3900312" y="254908"/>
        <a:ext cx="1873959" cy="1249306"/>
      </dsp:txXfrm>
    </dsp:sp>
    <dsp:sp modelId="{3BC4B068-CEFD-4800-8CFD-B92EF9F71559}">
      <dsp:nvSpPr>
        <dsp:cNvPr id="0" name=""/>
        <dsp:cNvSpPr/>
      </dsp:nvSpPr>
      <dsp:spPr>
        <a:xfrm>
          <a:off x="1875" y="1842881"/>
          <a:ext cx="3762970" cy="150518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smtClean="0"/>
            <a:t>PRACTICAL GRAMMAR</a:t>
          </a:r>
          <a:endParaRPr lang="ru-RU" sz="2800" kern="1200" dirty="0"/>
        </a:p>
      </dsp:txBody>
      <dsp:txXfrm>
        <a:off x="754469" y="1842881"/>
        <a:ext cx="2257782" cy="1505188"/>
      </dsp:txXfrm>
    </dsp:sp>
    <dsp:sp modelId="{9D4C37FB-0A0F-41EE-9A96-5FD3ABF1FB50}">
      <dsp:nvSpPr>
        <dsp:cNvPr id="0" name=""/>
        <dsp:cNvSpPr/>
      </dsp:nvSpPr>
      <dsp:spPr>
        <a:xfrm>
          <a:off x="3275659" y="1970822"/>
          <a:ext cx="3123265" cy="1249306"/>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PRESCRIPTIVE GRAMMAR</a:t>
          </a:r>
          <a:endParaRPr lang="ru-RU" sz="2300" kern="1200" dirty="0"/>
        </a:p>
      </dsp:txBody>
      <dsp:txXfrm>
        <a:off x="3900312" y="1970822"/>
        <a:ext cx="1873959" cy="1249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958E5-BC5F-4300-BAF4-D2716BC9EE2C}">
      <dsp:nvSpPr>
        <dsp:cNvPr id="0" name=""/>
        <dsp:cNvSpPr/>
      </dsp:nvSpPr>
      <dsp:spPr>
        <a:xfrm>
          <a:off x="0" y="0"/>
          <a:ext cx="6400800" cy="10859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traditional (prescriptive and non-structural descriptive)</a:t>
          </a:r>
          <a:endParaRPr lang="ru-RU" sz="2900" kern="1200" dirty="0"/>
        </a:p>
      </dsp:txBody>
      <dsp:txXfrm>
        <a:off x="1388754" y="0"/>
        <a:ext cx="5012045" cy="1085949"/>
      </dsp:txXfrm>
    </dsp:sp>
    <dsp:sp modelId="{DB0FC9F6-DA72-4C05-B4AC-50064ECBF7F8}">
      <dsp:nvSpPr>
        <dsp:cNvPr id="0" name=""/>
        <dsp:cNvSpPr/>
      </dsp:nvSpPr>
      <dsp:spPr>
        <a:xfrm>
          <a:off x="108594" y="108594"/>
          <a:ext cx="1280160" cy="868759"/>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BCBD03-3EF0-4D59-8EDD-6E843A81ADA8}">
      <dsp:nvSpPr>
        <dsp:cNvPr id="0" name=""/>
        <dsp:cNvSpPr/>
      </dsp:nvSpPr>
      <dsp:spPr>
        <a:xfrm>
          <a:off x="0" y="1194543"/>
          <a:ext cx="6400800" cy="10859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structural descriptive</a:t>
          </a:r>
          <a:endParaRPr lang="ru-RU" sz="2900" kern="1200" dirty="0"/>
        </a:p>
      </dsp:txBody>
      <dsp:txXfrm>
        <a:off x="1388754" y="1194543"/>
        <a:ext cx="5012045" cy="1085949"/>
      </dsp:txXfrm>
    </dsp:sp>
    <dsp:sp modelId="{5A174877-60CB-42D0-BF87-5D1576C0AA71}">
      <dsp:nvSpPr>
        <dsp:cNvPr id="0" name=""/>
        <dsp:cNvSpPr/>
      </dsp:nvSpPr>
      <dsp:spPr>
        <a:xfrm>
          <a:off x="108594" y="1303138"/>
          <a:ext cx="1280160" cy="868759"/>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86BF9-5ADF-40A0-BD13-71E6E5F3EB22}">
      <dsp:nvSpPr>
        <dsp:cNvPr id="0" name=""/>
        <dsp:cNvSpPr/>
      </dsp:nvSpPr>
      <dsp:spPr>
        <a:xfrm>
          <a:off x="0" y="2389087"/>
          <a:ext cx="6400800" cy="10859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transformational-generative</a:t>
          </a:r>
          <a:endParaRPr lang="ru-RU" sz="2900" kern="1200" dirty="0"/>
        </a:p>
      </dsp:txBody>
      <dsp:txXfrm>
        <a:off x="1388754" y="2389087"/>
        <a:ext cx="5012045" cy="1085949"/>
      </dsp:txXfrm>
    </dsp:sp>
    <dsp:sp modelId="{9A838D69-8180-4B63-9BAC-8E7AF52D5360}">
      <dsp:nvSpPr>
        <dsp:cNvPr id="0" name=""/>
        <dsp:cNvSpPr/>
      </dsp:nvSpPr>
      <dsp:spPr>
        <a:xfrm>
          <a:off x="108594" y="2497682"/>
          <a:ext cx="1280160" cy="868759"/>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15.02.2022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15.02.2022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15.02.2022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 id="2147483670" r:id="rId8"/>
    <p:sldLayoutId id="2147483671" r:id="rId9"/>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C:\Users\&#1040;&#1076;&#1084;&#1080;&#1085;&#1080;&#1089;&#1090;&#1088;&#1072;&#1090;&#1086;&#1088;\Desktop\P&#257;&#7751;ini%20-%20Wikipedia,%20the%20free%20encyclopedia_files\300px-Birch_bark_MS_from_Kashmir_of_the_Rupavatra_Wellcome_L0032691.jpg" TargetMode="External"/><Relationship Id="rId2" Type="http://schemas.openxmlformats.org/officeDocument/2006/relationships/hyperlink" Target="https://en.wikipedia.org/wiki/File:Birch_bark_MS_from_Kashmir_of_the_Rupavatra_Wellcome_L0032691.jp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dirty="0" smtClean="0"/>
              <a:t>Lecture 1</a:t>
            </a:r>
            <a:endParaRPr lang="ru-RU" dirty="0"/>
          </a:p>
        </p:txBody>
      </p:sp>
      <p:sp>
        <p:nvSpPr>
          <p:cNvPr id="2" name="Заголовок 1"/>
          <p:cNvSpPr>
            <a:spLocks noGrp="1"/>
          </p:cNvSpPr>
          <p:nvPr>
            <p:ph type="ctrTitle"/>
          </p:nvPr>
        </p:nvSpPr>
        <p:spPr/>
        <p:txBody>
          <a:bodyPr/>
          <a:lstStyle/>
          <a:p>
            <a:pPr marL="182880" indent="0" algn="ctr">
              <a:buNone/>
            </a:pPr>
            <a:r>
              <a:rPr lang="en-US" dirty="0" smtClean="0"/>
              <a:t>THEORETICAL GRAMMAR</a:t>
            </a:r>
            <a:endParaRPr lang="ru-RU" dirty="0"/>
          </a:p>
        </p:txBody>
      </p:sp>
    </p:spTree>
    <p:extLst>
      <p:ext uri="{BB962C8B-B14F-4D97-AF65-F5344CB8AC3E}">
        <p14:creationId xmlns:p14="http://schemas.microsoft.com/office/powerpoint/2010/main" val="50878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933056"/>
            <a:ext cx="7560840" cy="1647056"/>
          </a:xfrm>
        </p:spPr>
        <p:txBody>
          <a:bodyPr/>
          <a:lstStyle/>
          <a:p>
            <a:pPr marL="0" indent="0" algn="l">
              <a:buNone/>
            </a:pPr>
            <a:r>
              <a:rPr lang="en-US" sz="2400" dirty="0" smtClean="0"/>
              <a:t>A 17</a:t>
            </a:r>
            <a:r>
              <a:rPr lang="en-US" sz="2400" baseline="30000" dirty="0" smtClean="0"/>
              <a:t>th</a:t>
            </a:r>
            <a:r>
              <a:rPr lang="en-US" sz="2400" dirty="0" smtClean="0"/>
              <a:t> century birch bark manuscript of Panini’s grammar treatise from Kashmir</a:t>
            </a:r>
            <a:endParaRPr lang="ru-RU" sz="2400" dirty="0"/>
          </a:p>
        </p:txBody>
      </p:sp>
      <p:pic>
        <p:nvPicPr>
          <p:cNvPr id="4" name="Объект 3" descr="C:\Users\Администратор\Desktop\Pāṇini - Wikipedia, the free encyclopedia_files\300px-Birch_bark_MS_from_Kashmir_of_the_Rupavatra_Wellcome_L0032691.jpg">
            <a:hlinkClick r:id="rId2"/>
          </p:cNvPr>
          <p:cNvPicPr>
            <a:picLocks noGrp="1"/>
          </p:cNvPicPr>
          <p:nvPr>
            <p:ph sz="quarter" idx="13"/>
          </p:nvPr>
        </p:nvPicPr>
        <p:blipFill>
          <a:blip r:link="rId3">
            <a:extLst>
              <a:ext uri="{28A0092B-C50C-407E-A947-70E740481C1C}">
                <a14:useLocalDpi xmlns:a14="http://schemas.microsoft.com/office/drawing/2010/main" val="0"/>
              </a:ext>
            </a:extLst>
          </a:blip>
          <a:srcRect/>
          <a:stretch>
            <a:fillRect/>
          </a:stretch>
        </p:blipFill>
        <p:spPr bwMode="auto">
          <a:xfrm>
            <a:off x="899592" y="-603448"/>
            <a:ext cx="3807422" cy="2734800"/>
          </a:xfrm>
          <a:prstGeom prst="rect">
            <a:avLst/>
          </a:prstGeom>
          <a:noFill/>
          <a:ln>
            <a:noFill/>
          </a:ln>
        </p:spPr>
      </p:pic>
      <p:sp>
        <p:nvSpPr>
          <p:cNvPr id="5" name="Скругленный прямоугольник 4"/>
          <p:cNvSpPr/>
          <p:nvPr/>
        </p:nvSpPr>
        <p:spPr>
          <a:xfrm>
            <a:off x="1591920" y="692696"/>
            <a:ext cx="4680000" cy="2592000"/>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06572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r>
              <a:rPr lang="en-US" dirty="0"/>
              <a:t>In ancient Greece and ancient Rome the </a:t>
            </a:r>
            <a:r>
              <a:rPr lang="en-US" dirty="0" smtClean="0"/>
              <a:t>term ‘grammar’ </a:t>
            </a:r>
            <a:r>
              <a:rPr lang="en-US" dirty="0"/>
              <a:t>denoted the whole apparatus of literary study.</a:t>
            </a:r>
          </a:p>
          <a:p>
            <a:pPr marL="4572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2420888"/>
            <a:ext cx="3442176" cy="2592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418616"/>
            <a:ext cx="3680749" cy="2502082"/>
          </a:xfrm>
          <a:prstGeom prst="rect">
            <a:avLst/>
          </a:prstGeom>
        </p:spPr>
      </p:pic>
    </p:spTree>
    <p:extLst>
      <p:ext uri="{BB962C8B-B14F-4D97-AF65-F5344CB8AC3E}">
        <p14:creationId xmlns:p14="http://schemas.microsoft.com/office/powerpoint/2010/main" val="4152141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869160"/>
            <a:ext cx="6512511" cy="1143000"/>
          </a:xfrm>
        </p:spPr>
        <p:txBody>
          <a:bodyPr/>
          <a:lstStyle/>
          <a:p>
            <a:pPr marL="0" indent="0" algn="ctr">
              <a:buNone/>
            </a:pPr>
            <a:r>
              <a:rPr lang="en-US" sz="2800" dirty="0"/>
              <a:t>Traditional Grammar in Ancient Greece</a:t>
            </a:r>
            <a:r>
              <a:rPr lang="ru-RU" dirty="0"/>
              <a:t/>
            </a:r>
            <a:br>
              <a:rPr lang="ru-RU" dirty="0"/>
            </a:br>
            <a:endParaRPr lang="ru-RU" dirty="0"/>
          </a:p>
        </p:txBody>
      </p:sp>
      <p:sp>
        <p:nvSpPr>
          <p:cNvPr id="3" name="Объект 2"/>
          <p:cNvSpPr>
            <a:spLocks noGrp="1"/>
          </p:cNvSpPr>
          <p:nvPr>
            <p:ph sz="quarter" idx="13"/>
          </p:nvPr>
        </p:nvSpPr>
        <p:spPr>
          <a:xfrm>
            <a:off x="1259632" y="836712"/>
            <a:ext cx="6840760" cy="4104456"/>
          </a:xfrm>
        </p:spPr>
        <p:txBody>
          <a:bodyPr>
            <a:normAutofit/>
          </a:bodyPr>
          <a:lstStyle/>
          <a:p>
            <a:pPr marL="45720" indent="0" algn="just">
              <a:buNone/>
            </a:pPr>
            <a:r>
              <a:rPr lang="en-US" dirty="0" smtClean="0"/>
              <a:t>Traditional </a:t>
            </a:r>
            <a:r>
              <a:rPr lang="en-US" dirty="0"/>
              <a:t>grammar has its origins in the principles formulated by </a:t>
            </a:r>
            <a:r>
              <a:rPr lang="en-US" dirty="0" smtClean="0"/>
              <a:t>the scholars </a:t>
            </a:r>
            <a:r>
              <a:rPr lang="en-US" dirty="0"/>
              <a:t>of Ancient </a:t>
            </a:r>
            <a:r>
              <a:rPr lang="en-US" dirty="0" smtClean="0"/>
              <a:t>Greece </a:t>
            </a:r>
            <a:r>
              <a:rPr lang="en-US" dirty="0"/>
              <a:t>– in the works of Dionysius </a:t>
            </a:r>
            <a:r>
              <a:rPr lang="en-US" dirty="0" err="1"/>
              <a:t>Thrax</a:t>
            </a:r>
            <a:r>
              <a:rPr lang="en-US" dirty="0" smtClean="0"/>
              <a:t>, Protagoras</a:t>
            </a:r>
            <a:r>
              <a:rPr lang="en-US" dirty="0"/>
              <a:t>, Plato</a:t>
            </a:r>
            <a:r>
              <a:rPr lang="en-US" dirty="0" smtClean="0"/>
              <a:t>, and Aristotle.</a:t>
            </a:r>
            <a:endParaRPr lang="ru-RU" dirty="0"/>
          </a:p>
          <a:p>
            <a:pPr marL="45720" indent="0" algn="just">
              <a:buNone/>
            </a:pPr>
            <a:r>
              <a:rPr lang="en-US" dirty="0"/>
              <a:t>Dionysius </a:t>
            </a:r>
            <a:r>
              <a:rPr lang="en-US" dirty="0" err="1"/>
              <a:t>Thrax</a:t>
            </a:r>
            <a:r>
              <a:rPr lang="en-US" dirty="0"/>
              <a:t> (c. 100 </a:t>
            </a:r>
            <a:r>
              <a:rPr lang="en-US" dirty="0" smtClean="0"/>
              <a:t>BCE) </a:t>
            </a:r>
          </a:p>
          <a:p>
            <a:pPr marL="45720" indent="0" algn="just">
              <a:buNone/>
            </a:pPr>
            <a:r>
              <a:rPr lang="en-US" dirty="0" smtClean="0"/>
              <a:t>was </a:t>
            </a:r>
            <a:r>
              <a:rPr lang="en-US" dirty="0"/>
              <a:t>the first to present </a:t>
            </a:r>
            <a:r>
              <a:rPr lang="en-US" dirty="0" smtClean="0"/>
              <a:t>a</a:t>
            </a:r>
          </a:p>
          <a:p>
            <a:pPr marL="45720" indent="0" algn="just">
              <a:buNone/>
            </a:pPr>
            <a:r>
              <a:rPr lang="en-US" dirty="0" smtClean="0"/>
              <a:t>comprehensive grammar </a:t>
            </a:r>
            <a:r>
              <a:rPr lang="en-US" dirty="0"/>
              <a:t>of Greek. </a:t>
            </a:r>
            <a:endParaRPr lang="en-US" dirty="0" smtClean="0"/>
          </a:p>
          <a:p>
            <a:pPr marL="45720" indent="0" algn="just">
              <a:buNone/>
            </a:pPr>
            <a:r>
              <a:rPr lang="en-US" dirty="0" smtClean="0"/>
              <a:t>His </a:t>
            </a:r>
            <a:r>
              <a:rPr lang="en-US" dirty="0"/>
              <a:t>grammar remained a </a:t>
            </a:r>
            <a:endParaRPr lang="en-US" dirty="0" smtClean="0"/>
          </a:p>
          <a:p>
            <a:pPr marL="45720" indent="0" algn="just">
              <a:buNone/>
            </a:pPr>
            <a:r>
              <a:rPr lang="en-US" dirty="0" smtClean="0"/>
              <a:t>standard </a:t>
            </a:r>
            <a:r>
              <a:rPr lang="en-US" dirty="0"/>
              <a:t>work for </a:t>
            </a:r>
            <a:r>
              <a:rPr lang="en-US" dirty="0" smtClean="0"/>
              <a:t>thirteen centuries</a:t>
            </a:r>
            <a:r>
              <a:rPr lang="en-US" dirty="0"/>
              <a:t>. </a:t>
            </a:r>
            <a:endParaRPr lang="ru-RU" dirty="0"/>
          </a:p>
          <a:p>
            <a:pPr marL="45720" indent="0" algn="just">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858556"/>
            <a:ext cx="1905000" cy="2933700"/>
          </a:xfrm>
          <a:prstGeom prst="rect">
            <a:avLst/>
          </a:prstGeom>
        </p:spPr>
      </p:pic>
    </p:spTree>
    <p:extLst>
      <p:ext uri="{BB962C8B-B14F-4D97-AF65-F5344CB8AC3E}">
        <p14:creationId xmlns:p14="http://schemas.microsoft.com/office/powerpoint/2010/main" val="85611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797152"/>
            <a:ext cx="6512511" cy="1143000"/>
          </a:xfrm>
        </p:spPr>
        <p:txBody>
          <a:bodyPr/>
          <a:lstStyle/>
          <a:p>
            <a:pPr marL="0" indent="0" algn="ctr">
              <a:buNone/>
            </a:pPr>
            <a:r>
              <a:rPr lang="en-US" sz="3600" dirty="0" err="1" smtClean="0"/>
              <a:t>Thrax’s</a:t>
            </a:r>
            <a:r>
              <a:rPr lang="en-US" sz="3600" dirty="0" smtClean="0"/>
              <a:t> Grammar</a:t>
            </a:r>
            <a:endParaRPr lang="ru-RU" sz="3600" dirty="0"/>
          </a:p>
        </p:txBody>
      </p:sp>
      <p:sp>
        <p:nvSpPr>
          <p:cNvPr id="3" name="Объект 2"/>
          <p:cNvSpPr>
            <a:spLocks noGrp="1"/>
          </p:cNvSpPr>
          <p:nvPr>
            <p:ph sz="quarter" idx="13"/>
          </p:nvPr>
        </p:nvSpPr>
        <p:spPr>
          <a:xfrm>
            <a:off x="1043608" y="908720"/>
            <a:ext cx="7416824" cy="3816424"/>
          </a:xfrm>
        </p:spPr>
        <p:txBody>
          <a:bodyPr>
            <a:normAutofit/>
          </a:bodyPr>
          <a:lstStyle/>
          <a:p>
            <a:pPr algn="just"/>
            <a:r>
              <a:rPr lang="en-US" sz="2800" dirty="0" err="1" smtClean="0"/>
              <a:t>Thrax</a:t>
            </a:r>
            <a:r>
              <a:rPr lang="en-US" sz="2800" dirty="0" smtClean="0"/>
              <a:t> </a:t>
            </a:r>
            <a:r>
              <a:rPr lang="en-US" sz="2800" dirty="0"/>
              <a:t>distinguishes two basic units of description – </a:t>
            </a:r>
            <a:r>
              <a:rPr lang="en-US" sz="2800" b="1" dirty="0"/>
              <a:t>the sentence </a:t>
            </a:r>
            <a:r>
              <a:rPr lang="en-US" sz="2800" dirty="0"/>
              <a:t>(logos), which is the upper limit of grammatical description, and </a:t>
            </a:r>
            <a:r>
              <a:rPr lang="en-US" sz="2800" b="1" dirty="0"/>
              <a:t>the word</a:t>
            </a:r>
            <a:r>
              <a:rPr lang="en-US" sz="2800" dirty="0"/>
              <a:t>, which is the minimal unit of grammatical description. </a:t>
            </a:r>
            <a:endParaRPr lang="en-US" sz="2800" dirty="0" smtClean="0"/>
          </a:p>
          <a:p>
            <a:pPr algn="just"/>
            <a:r>
              <a:rPr lang="en-US" sz="2800" dirty="0" smtClean="0"/>
              <a:t>The </a:t>
            </a:r>
            <a:r>
              <a:rPr lang="en-US" sz="2800" dirty="0"/>
              <a:t>sentence is defined notionally as “expressing a complete thought</a:t>
            </a:r>
            <a:r>
              <a:rPr lang="en-US" sz="2800" dirty="0" smtClean="0"/>
              <a:t>”.</a:t>
            </a:r>
            <a:endParaRPr lang="en-US" sz="2800" dirty="0"/>
          </a:p>
        </p:txBody>
      </p:sp>
    </p:spTree>
    <p:extLst>
      <p:ext uri="{BB962C8B-B14F-4D97-AF65-F5344CB8AC3E}">
        <p14:creationId xmlns:p14="http://schemas.microsoft.com/office/powerpoint/2010/main" val="556057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972466094"/>
              </p:ext>
            </p:extLst>
          </p:nvPr>
        </p:nvGraphicFramePr>
        <p:xfrm>
          <a:off x="1143000" y="731838"/>
          <a:ext cx="6381328" cy="4785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381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797152"/>
            <a:ext cx="6512511" cy="1143000"/>
          </a:xfrm>
        </p:spPr>
        <p:txBody>
          <a:bodyPr/>
          <a:lstStyle/>
          <a:p>
            <a:pPr algn="ctr"/>
            <a:r>
              <a:rPr lang="en-US" sz="2800" dirty="0"/>
              <a:t>Traditional Grammar in Ancient Rome</a:t>
            </a:r>
            <a:r>
              <a:rPr lang="ru-RU" sz="2800" dirty="0"/>
              <a:t/>
            </a:r>
            <a:br>
              <a:rPr lang="ru-RU" sz="2800" dirty="0"/>
            </a:br>
            <a:endParaRPr lang="ru-RU" sz="2800" dirty="0"/>
          </a:p>
        </p:txBody>
      </p:sp>
      <p:sp>
        <p:nvSpPr>
          <p:cNvPr id="3" name="Объект 2"/>
          <p:cNvSpPr>
            <a:spLocks noGrp="1"/>
          </p:cNvSpPr>
          <p:nvPr>
            <p:ph sz="quarter" idx="13"/>
          </p:nvPr>
        </p:nvSpPr>
        <p:spPr>
          <a:xfrm>
            <a:off x="1259632" y="980728"/>
            <a:ext cx="7128792" cy="3888432"/>
          </a:xfrm>
        </p:spPr>
        <p:txBody>
          <a:bodyPr>
            <a:normAutofit/>
          </a:bodyPr>
          <a:lstStyle/>
          <a:p>
            <a:pPr>
              <a:lnSpc>
                <a:spcPct val="120000"/>
              </a:lnSpc>
            </a:pPr>
            <a:r>
              <a:rPr lang="en-US" sz="1600" dirty="0" smtClean="0"/>
              <a:t>The </a:t>
            </a:r>
            <a:r>
              <a:rPr lang="en-US" sz="1600" dirty="0"/>
              <a:t>first Latin </a:t>
            </a:r>
            <a:r>
              <a:rPr lang="en-US" sz="1600" dirty="0" smtClean="0"/>
              <a:t>grammar was </a:t>
            </a:r>
            <a:r>
              <a:rPr lang="en-US" sz="1600" dirty="0"/>
              <a:t>written by Varro (116–27 B.C</a:t>
            </a:r>
            <a:r>
              <a:rPr lang="en-US" sz="1600" dirty="0" smtClean="0"/>
              <a:t>.). One </a:t>
            </a:r>
            <a:r>
              <a:rPr lang="en-US" sz="1600" dirty="0"/>
              <a:t>of Varro’s merits is the distinction between </a:t>
            </a:r>
            <a:r>
              <a:rPr lang="en-US" sz="1600" b="1" dirty="0"/>
              <a:t>derivation </a:t>
            </a:r>
            <a:r>
              <a:rPr lang="en-US" sz="1600" dirty="0" smtClean="0"/>
              <a:t>and </a:t>
            </a:r>
            <a:r>
              <a:rPr lang="en-US" sz="1600" b="1" dirty="0" smtClean="0"/>
              <a:t>inflection</a:t>
            </a:r>
            <a:r>
              <a:rPr lang="en-US" sz="1600" dirty="0"/>
              <a:t>. </a:t>
            </a:r>
            <a:r>
              <a:rPr lang="en-US" sz="1600" dirty="0" smtClean="0"/>
              <a:t>Varro </a:t>
            </a:r>
            <a:r>
              <a:rPr lang="en-US" sz="1600" dirty="0"/>
              <a:t>set up the following system of four </a:t>
            </a:r>
            <a:r>
              <a:rPr lang="en-US" sz="1600" dirty="0" err="1" smtClean="0"/>
              <a:t>inflexionally</a:t>
            </a:r>
            <a:r>
              <a:rPr lang="en-US" sz="1600" dirty="0" smtClean="0"/>
              <a:t> contrasting </a:t>
            </a:r>
            <a:r>
              <a:rPr lang="en-US" sz="1600" dirty="0"/>
              <a:t>classes:</a:t>
            </a:r>
            <a:endParaRPr lang="ru-RU" sz="1600" dirty="0"/>
          </a:p>
          <a:p>
            <a:pPr marL="45720" indent="0">
              <a:buNone/>
            </a:pPr>
            <a:r>
              <a:rPr lang="en-US" sz="1600" dirty="0" smtClean="0"/>
              <a:t>1) those </a:t>
            </a:r>
            <a:r>
              <a:rPr lang="en-US" sz="1600" dirty="0"/>
              <a:t>with case inflexion (nouns </a:t>
            </a:r>
            <a:r>
              <a:rPr lang="en-US" sz="1600" dirty="0" smtClean="0"/>
              <a:t>                 </a:t>
            </a:r>
          </a:p>
          <a:p>
            <a:pPr marL="45720" indent="0">
              <a:buNone/>
            </a:pPr>
            <a:r>
              <a:rPr lang="en-US" sz="1600" dirty="0" smtClean="0"/>
              <a:t>including </a:t>
            </a:r>
            <a:r>
              <a:rPr lang="en-US" sz="1600" dirty="0"/>
              <a:t>adjectives);</a:t>
            </a:r>
            <a:endParaRPr lang="ru-RU" sz="1600" dirty="0"/>
          </a:p>
          <a:p>
            <a:pPr marL="45720" indent="0">
              <a:buNone/>
            </a:pPr>
            <a:r>
              <a:rPr lang="en-US" sz="1600" dirty="0" smtClean="0"/>
              <a:t>2) </a:t>
            </a:r>
            <a:r>
              <a:rPr lang="en-US" sz="1600" dirty="0"/>
              <a:t>those with tense inflexion (verbs);</a:t>
            </a:r>
            <a:endParaRPr lang="ru-RU" sz="1600" dirty="0"/>
          </a:p>
          <a:p>
            <a:pPr marL="45720" indent="0">
              <a:buNone/>
            </a:pPr>
            <a:r>
              <a:rPr lang="en-US" sz="1600" dirty="0"/>
              <a:t>3) those with case and tense inflexion </a:t>
            </a:r>
            <a:endParaRPr lang="en-US" sz="1600" dirty="0" smtClean="0"/>
          </a:p>
          <a:p>
            <a:pPr marL="45720" indent="0">
              <a:buNone/>
            </a:pPr>
            <a:r>
              <a:rPr lang="en-US" sz="1600" dirty="0" smtClean="0"/>
              <a:t>(</a:t>
            </a:r>
            <a:r>
              <a:rPr lang="en-US" sz="1600" dirty="0"/>
              <a:t>participles);</a:t>
            </a:r>
            <a:endParaRPr lang="ru-RU" sz="1600" dirty="0"/>
          </a:p>
          <a:p>
            <a:pPr marL="45720" indent="0">
              <a:buNone/>
            </a:pPr>
            <a:r>
              <a:rPr lang="en-US" sz="1600" dirty="0"/>
              <a:t>4) those with neither (adverb</a:t>
            </a:r>
            <a:r>
              <a:rPr lang="en-US" sz="1600" dirty="0" smtClean="0"/>
              <a:t>).</a:t>
            </a:r>
            <a:endParaRPr lang="ru-RU" sz="1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348880"/>
            <a:ext cx="2016224" cy="2193032"/>
          </a:xfrm>
          <a:prstGeom prst="rect">
            <a:avLst/>
          </a:prstGeom>
        </p:spPr>
      </p:pic>
    </p:spTree>
    <p:extLst>
      <p:ext uri="{BB962C8B-B14F-4D97-AF65-F5344CB8AC3E}">
        <p14:creationId xmlns:p14="http://schemas.microsoft.com/office/powerpoint/2010/main" val="1158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83" y="4293096"/>
            <a:ext cx="6512511" cy="1143000"/>
          </a:xfrm>
        </p:spPr>
        <p:txBody>
          <a:bodyPr/>
          <a:lstStyle/>
          <a:p>
            <a:pPr marL="0" indent="0" algn="ctr">
              <a:buNone/>
            </a:pPr>
            <a:r>
              <a:rPr lang="en-US" sz="3600" dirty="0" smtClean="0"/>
              <a:t>From Antiquity to the Present Day</a:t>
            </a:r>
            <a:r>
              <a:rPr lang="en-US" dirty="0" smtClean="0"/>
              <a:t> </a:t>
            </a:r>
            <a:endParaRPr lang="ru-RU" dirty="0"/>
          </a:p>
        </p:txBody>
      </p:sp>
      <p:sp>
        <p:nvSpPr>
          <p:cNvPr id="3" name="Объект 2"/>
          <p:cNvSpPr>
            <a:spLocks noGrp="1"/>
          </p:cNvSpPr>
          <p:nvPr>
            <p:ph sz="quarter" idx="13"/>
          </p:nvPr>
        </p:nvSpPr>
        <p:spPr>
          <a:xfrm>
            <a:off x="755576" y="940376"/>
            <a:ext cx="7029400" cy="3297520"/>
          </a:xfrm>
        </p:spPr>
        <p:txBody>
          <a:bodyPr>
            <a:normAutofit fontScale="62500" lnSpcReduction="20000"/>
          </a:bodyPr>
          <a:lstStyle/>
          <a:p>
            <a:endParaRPr lang="en-US" dirty="0" smtClean="0"/>
          </a:p>
          <a:p>
            <a:r>
              <a:rPr lang="en-US" sz="2900" dirty="0" smtClean="0"/>
              <a:t>The </a:t>
            </a:r>
            <a:r>
              <a:rPr lang="en-US" sz="2900" dirty="0"/>
              <a:t>Latin grammars of the </a:t>
            </a:r>
            <a:r>
              <a:rPr lang="en-US" sz="2900" dirty="0" smtClean="0"/>
              <a:t>present </a:t>
            </a:r>
          </a:p>
          <a:p>
            <a:pPr marL="45720" indent="0">
              <a:buNone/>
            </a:pPr>
            <a:r>
              <a:rPr lang="en-US" sz="2900" dirty="0" smtClean="0"/>
              <a:t>day </a:t>
            </a:r>
            <a:r>
              <a:rPr lang="en-US" sz="2900" dirty="0"/>
              <a:t>are the </a:t>
            </a:r>
            <a:r>
              <a:rPr lang="en-US" sz="2900" dirty="0" smtClean="0"/>
              <a:t>direct descendants </a:t>
            </a:r>
            <a:r>
              <a:rPr lang="en-US" sz="2900" dirty="0"/>
              <a:t>of </a:t>
            </a:r>
            <a:endParaRPr lang="en-US" sz="2900" dirty="0" smtClean="0"/>
          </a:p>
          <a:p>
            <a:pPr marL="45720" indent="0">
              <a:buNone/>
            </a:pPr>
            <a:r>
              <a:rPr lang="en-US" sz="2900" dirty="0" smtClean="0"/>
              <a:t>the </a:t>
            </a:r>
            <a:r>
              <a:rPr lang="en-US" sz="2900" dirty="0"/>
              <a:t>works written by late </a:t>
            </a:r>
            <a:endParaRPr lang="en-US" sz="2900" dirty="0" smtClean="0"/>
          </a:p>
          <a:p>
            <a:pPr marL="45720" indent="0">
              <a:buNone/>
            </a:pPr>
            <a:r>
              <a:rPr lang="en-US" sz="2900" dirty="0" smtClean="0"/>
              <a:t>grammarians, Priscian </a:t>
            </a:r>
            <a:r>
              <a:rPr lang="en-US" sz="2900" dirty="0"/>
              <a:t>(c. A.D. 500) </a:t>
            </a:r>
            <a:endParaRPr lang="en-US" sz="2900" dirty="0" smtClean="0"/>
          </a:p>
          <a:p>
            <a:pPr marL="45720" indent="0">
              <a:buNone/>
            </a:pPr>
            <a:r>
              <a:rPr lang="en-US" sz="2900" dirty="0" smtClean="0"/>
              <a:t>in </a:t>
            </a:r>
            <a:r>
              <a:rPr lang="en-US" sz="2900" dirty="0"/>
              <a:t>particular</a:t>
            </a:r>
            <a:r>
              <a:rPr lang="en-US" sz="2900" dirty="0" smtClean="0"/>
              <a:t>.</a:t>
            </a:r>
          </a:p>
          <a:p>
            <a:r>
              <a:rPr lang="en-US" sz="2900" dirty="0" smtClean="0"/>
              <a:t>Their aim </a:t>
            </a:r>
            <a:r>
              <a:rPr lang="en-US" sz="2900" dirty="0"/>
              <a:t>was to transfer as far </a:t>
            </a:r>
            <a:r>
              <a:rPr lang="en-US" sz="2900" dirty="0" smtClean="0"/>
              <a:t>as</a:t>
            </a:r>
          </a:p>
          <a:p>
            <a:pPr marL="45720" indent="0">
              <a:buNone/>
            </a:pPr>
            <a:r>
              <a:rPr lang="en-US" sz="2900" dirty="0" smtClean="0"/>
              <a:t> possible </a:t>
            </a:r>
            <a:r>
              <a:rPr lang="en-US" sz="2900" dirty="0"/>
              <a:t>the grammatical system of </a:t>
            </a:r>
            <a:endParaRPr lang="en-US" sz="2900" dirty="0" smtClean="0"/>
          </a:p>
          <a:p>
            <a:pPr marL="45720" indent="0">
              <a:buNone/>
            </a:pPr>
            <a:r>
              <a:rPr lang="en-US" sz="2900" dirty="0" err="1" smtClean="0"/>
              <a:t>Thrax’s</a:t>
            </a:r>
            <a:r>
              <a:rPr lang="en-US" sz="2900" dirty="0" smtClean="0"/>
              <a:t> </a:t>
            </a:r>
            <a:r>
              <a:rPr lang="en-US" sz="2900" dirty="0"/>
              <a:t>grammar</a:t>
            </a:r>
            <a:r>
              <a:rPr lang="en-US" sz="2900" dirty="0" smtClean="0"/>
              <a:t>.</a:t>
            </a:r>
          </a:p>
          <a:p>
            <a:pPr marL="45720" indent="0">
              <a:buNone/>
            </a:pPr>
            <a:r>
              <a:rPr lang="en-US" dirty="0" smtClean="0"/>
              <a:t> </a:t>
            </a:r>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973520"/>
            <a:ext cx="3590925" cy="4286250"/>
          </a:xfrm>
          <a:prstGeom prst="rect">
            <a:avLst/>
          </a:prstGeom>
        </p:spPr>
      </p:pic>
    </p:spTree>
    <p:extLst>
      <p:ext uri="{BB962C8B-B14F-4D97-AF65-F5344CB8AC3E}">
        <p14:creationId xmlns:p14="http://schemas.microsoft.com/office/powerpoint/2010/main" val="1104031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r>
              <a:rPr lang="en-US" dirty="0"/>
              <a:t>In the middle ages, grammar was the study of Latin.</a:t>
            </a:r>
            <a:endParaRPr lang="ru-RU" dirty="0"/>
          </a:p>
          <a:p>
            <a:pPr marL="4572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962" y="1857375"/>
            <a:ext cx="5934075" cy="3143250"/>
          </a:xfrm>
          <a:prstGeom prst="rect">
            <a:avLst/>
          </a:prstGeom>
        </p:spPr>
      </p:pic>
    </p:spTree>
    <p:extLst>
      <p:ext uri="{BB962C8B-B14F-4D97-AF65-F5344CB8AC3E}">
        <p14:creationId xmlns:p14="http://schemas.microsoft.com/office/powerpoint/2010/main" val="480963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2800" dirty="0" smtClean="0"/>
              <a:t>Latin Grammars in English Schools</a:t>
            </a:r>
            <a:endParaRPr lang="ru-RU" sz="2800" dirty="0"/>
          </a:p>
        </p:txBody>
      </p:sp>
      <p:sp>
        <p:nvSpPr>
          <p:cNvPr id="3" name="Объект 2"/>
          <p:cNvSpPr>
            <a:spLocks noGrp="1"/>
          </p:cNvSpPr>
          <p:nvPr>
            <p:ph sz="quarter" idx="13"/>
          </p:nvPr>
        </p:nvSpPr>
        <p:spPr>
          <a:xfrm>
            <a:off x="1143000" y="836712"/>
            <a:ext cx="7101408" cy="3369528"/>
          </a:xfrm>
        </p:spPr>
        <p:txBody>
          <a:bodyPr>
            <a:normAutofit/>
          </a:bodyPr>
          <a:lstStyle/>
          <a:p>
            <a:pPr marL="45720" indent="0">
              <a:buNone/>
            </a:pPr>
            <a:r>
              <a:rPr lang="en-US" sz="2800" dirty="0" smtClean="0"/>
              <a:t>Until </a:t>
            </a:r>
            <a:r>
              <a:rPr lang="en-US" sz="2800" dirty="0"/>
              <a:t>the end of the sixteenth century, the only </a:t>
            </a:r>
            <a:r>
              <a:rPr lang="en-US" sz="2800" dirty="0" smtClean="0"/>
              <a:t>grammars  used </a:t>
            </a:r>
            <a:r>
              <a:rPr lang="en-US" sz="2800" dirty="0"/>
              <a:t>in English schools were Latin grammars. </a:t>
            </a:r>
            <a:endParaRPr lang="en-US" sz="2800" dirty="0" smtClean="0"/>
          </a:p>
          <a:p>
            <a:pPr marL="45720" indent="0">
              <a:buNone/>
            </a:pPr>
            <a:r>
              <a:rPr lang="en-US" sz="2800" dirty="0" smtClean="0"/>
              <a:t>The </a:t>
            </a:r>
            <a:r>
              <a:rPr lang="en-US" sz="2800" dirty="0"/>
              <a:t>aim was to teach </a:t>
            </a:r>
            <a:r>
              <a:rPr lang="en-US" sz="2800" dirty="0" smtClean="0"/>
              <a:t>the English to </a:t>
            </a:r>
            <a:r>
              <a:rPr lang="en-US" sz="2800" dirty="0"/>
              <a:t>read, write and sometimes converse in this lingua franca of Western Europe.</a:t>
            </a:r>
            <a:endParaRPr lang="ru-RU" sz="2800" dirty="0"/>
          </a:p>
          <a:p>
            <a:pPr marL="45720" indent="0">
              <a:buNone/>
            </a:pPr>
            <a:endParaRPr lang="ru-RU" dirty="0"/>
          </a:p>
        </p:txBody>
      </p:sp>
    </p:spTree>
    <p:extLst>
      <p:ext uri="{BB962C8B-B14F-4D97-AF65-F5344CB8AC3E}">
        <p14:creationId xmlns:p14="http://schemas.microsoft.com/office/powerpoint/2010/main" val="1633110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endParaRPr lang="ru-RU" dirty="0"/>
          </a:p>
        </p:txBody>
      </p:sp>
      <p:sp>
        <p:nvSpPr>
          <p:cNvPr id="3" name="Объект 2"/>
          <p:cNvSpPr>
            <a:spLocks noGrp="1"/>
          </p:cNvSpPr>
          <p:nvPr>
            <p:ph sz="quarter" idx="13"/>
          </p:nvPr>
        </p:nvSpPr>
        <p:spPr>
          <a:xfrm>
            <a:off x="1143000" y="731520"/>
            <a:ext cx="6400800" cy="4713704"/>
          </a:xfrm>
        </p:spPr>
        <p:txBody>
          <a:bodyPr/>
          <a:lstStyle/>
          <a:p>
            <a:pPr marL="45720" indent="0">
              <a:buNone/>
            </a:pPr>
            <a:r>
              <a:rPr lang="en-US" dirty="0"/>
              <a:t>One of the earliest and most popular Latin grammars written in English was William Lily’s grammar, published in the first half of the 16th century. It was an aid to learning Latin, and it rigorously followed Latin models</a:t>
            </a:r>
            <a:r>
              <a:rPr lang="en-US" dirty="0" smtClean="0"/>
              <a:t>.</a:t>
            </a:r>
          </a:p>
          <a:p>
            <a:pPr marL="45720" indent="0">
              <a:buNone/>
            </a:pPr>
            <a:endParaRPr lang="ru-RU" dirty="0"/>
          </a:p>
          <a:p>
            <a:pPr marL="4572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492896"/>
            <a:ext cx="2376264" cy="4104456"/>
          </a:xfrm>
          <a:prstGeom prst="rect">
            <a:avLst/>
          </a:prstGeom>
        </p:spPr>
      </p:pic>
    </p:spTree>
    <p:extLst>
      <p:ext uri="{BB962C8B-B14F-4D97-AF65-F5344CB8AC3E}">
        <p14:creationId xmlns:p14="http://schemas.microsoft.com/office/powerpoint/2010/main" val="4471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2800" dirty="0" smtClean="0"/>
              <a:t>Grammar: the origin of the term</a:t>
            </a:r>
            <a:endParaRPr lang="ru-RU" sz="2800" dirty="0"/>
          </a:p>
        </p:txBody>
      </p:sp>
      <p:sp>
        <p:nvSpPr>
          <p:cNvPr id="3" name="Объект 2"/>
          <p:cNvSpPr>
            <a:spLocks noGrp="1"/>
          </p:cNvSpPr>
          <p:nvPr>
            <p:ph sz="quarter" idx="13"/>
          </p:nvPr>
        </p:nvSpPr>
        <p:spPr>
          <a:xfrm>
            <a:off x="1187624" y="836712"/>
            <a:ext cx="7128792" cy="3402712"/>
          </a:xfrm>
        </p:spPr>
        <p:txBody>
          <a:bodyPr>
            <a:normAutofit lnSpcReduction="10000"/>
          </a:bodyPr>
          <a:lstStyle/>
          <a:p>
            <a:r>
              <a:rPr lang="en-US" sz="3200" dirty="0"/>
              <a:t>The term </a:t>
            </a:r>
            <a:r>
              <a:rPr lang="en-US" sz="3200" i="1" dirty="0"/>
              <a:t>grammar</a:t>
            </a:r>
            <a:r>
              <a:rPr lang="en-US" sz="3200" dirty="0"/>
              <a:t> is derived from the Greek word</a:t>
            </a:r>
            <a:r>
              <a:rPr lang="en-US" sz="3200" i="1" dirty="0"/>
              <a:t> </a:t>
            </a:r>
            <a:r>
              <a:rPr lang="en-US" sz="3200" i="1" dirty="0" err="1"/>
              <a:t>grammatikē</a:t>
            </a:r>
            <a:r>
              <a:rPr lang="en-US" sz="3200" dirty="0"/>
              <a:t>, where </a:t>
            </a:r>
            <a:r>
              <a:rPr lang="en-US" sz="3200" i="1" dirty="0"/>
              <a:t>gram</a:t>
            </a:r>
            <a:r>
              <a:rPr lang="en-US" sz="3200" dirty="0"/>
              <a:t> meant something written. The part </a:t>
            </a:r>
            <a:r>
              <a:rPr lang="en-US" sz="3200" i="1" dirty="0" err="1"/>
              <a:t>tikē</a:t>
            </a:r>
            <a:r>
              <a:rPr lang="en-US" sz="3200" dirty="0"/>
              <a:t> derives from </a:t>
            </a:r>
            <a:r>
              <a:rPr lang="en-US" sz="3200" i="1" dirty="0" err="1"/>
              <a:t>technē</a:t>
            </a:r>
            <a:r>
              <a:rPr lang="en-US" sz="3200" dirty="0"/>
              <a:t> and meant art. </a:t>
            </a:r>
            <a:endParaRPr lang="en-US" sz="3200" dirty="0" smtClean="0"/>
          </a:p>
          <a:p>
            <a:r>
              <a:rPr lang="en-US" sz="3200" dirty="0" smtClean="0"/>
              <a:t>Hence </a:t>
            </a:r>
            <a:r>
              <a:rPr lang="en-US" sz="3200" i="1" dirty="0" err="1"/>
              <a:t>grammatikē</a:t>
            </a:r>
            <a:r>
              <a:rPr lang="en-US" sz="3200" dirty="0"/>
              <a:t> is the art of writing. </a:t>
            </a:r>
            <a:endParaRPr lang="ru-RU" sz="3200" dirty="0"/>
          </a:p>
          <a:p>
            <a:pPr marL="45720" indent="0">
              <a:buNone/>
            </a:pPr>
            <a:endParaRPr lang="ru-RU" dirty="0"/>
          </a:p>
        </p:txBody>
      </p:sp>
    </p:spTree>
    <p:extLst>
      <p:ext uri="{BB962C8B-B14F-4D97-AF65-F5344CB8AC3E}">
        <p14:creationId xmlns:p14="http://schemas.microsoft.com/office/powerpoint/2010/main" val="496162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797152"/>
            <a:ext cx="6512511" cy="1143000"/>
          </a:xfrm>
        </p:spPr>
        <p:txBody>
          <a:bodyPr/>
          <a:lstStyle/>
          <a:p>
            <a:pPr marL="0" indent="0" algn="ctr">
              <a:buNone/>
            </a:pPr>
            <a:r>
              <a:rPr lang="en-US" sz="2800" dirty="0" smtClean="0"/>
              <a:t>Early English Grammars</a:t>
            </a:r>
            <a:endParaRPr lang="ru-RU" sz="2800" dirty="0"/>
          </a:p>
        </p:txBody>
      </p:sp>
      <p:sp>
        <p:nvSpPr>
          <p:cNvPr id="3" name="Объект 2"/>
          <p:cNvSpPr>
            <a:spLocks noGrp="1"/>
          </p:cNvSpPr>
          <p:nvPr>
            <p:ph sz="quarter" idx="13"/>
          </p:nvPr>
        </p:nvSpPr>
        <p:spPr>
          <a:xfrm>
            <a:off x="1043608" y="764704"/>
            <a:ext cx="7200800" cy="4032448"/>
          </a:xfrm>
        </p:spPr>
        <p:txBody>
          <a:bodyPr>
            <a:normAutofit fontScale="92500"/>
          </a:bodyPr>
          <a:lstStyle/>
          <a:p>
            <a:pPr algn="just"/>
            <a:r>
              <a:rPr lang="en-US" dirty="0"/>
              <a:t>The Renaissance widened linguistic horizons. Scholars turned their attention to the living languages of Europe.</a:t>
            </a:r>
            <a:endParaRPr lang="ru-RU" dirty="0"/>
          </a:p>
          <a:p>
            <a:pPr algn="just"/>
            <a:r>
              <a:rPr lang="en-US" dirty="0"/>
              <a:t>Although the study of Greek and Latin grammar continued, they were not the only languages scholars </a:t>
            </a:r>
            <a:r>
              <a:rPr lang="en-US" dirty="0" smtClean="0"/>
              <a:t> became </a:t>
            </a:r>
            <a:r>
              <a:rPr lang="en-US" dirty="0"/>
              <a:t>interested in. </a:t>
            </a:r>
            <a:endParaRPr lang="en-US" dirty="0" smtClean="0"/>
          </a:p>
          <a:p>
            <a:pPr algn="just"/>
            <a:r>
              <a:rPr lang="en-US" dirty="0" smtClean="0"/>
              <a:t>The first </a:t>
            </a:r>
            <a:r>
              <a:rPr lang="en-US" dirty="0"/>
              <a:t>grammars of English were closely related to Latin, which scholars had treated as an ideal language.</a:t>
            </a:r>
            <a:endParaRPr lang="ru-RU" dirty="0"/>
          </a:p>
          <a:p>
            <a:pPr algn="just"/>
            <a:r>
              <a:rPr lang="en-US" dirty="0"/>
              <a:t>English, which replaced Latin, had to appear as perfect as Latin. As a result, some English scholars were greatly concerned with refining their language. Through the use of logic they hoped to improve English.</a:t>
            </a:r>
            <a:endParaRPr lang="ru-RU" dirty="0"/>
          </a:p>
          <a:p>
            <a:pPr algn="just"/>
            <a:endParaRPr lang="ru-RU" dirty="0"/>
          </a:p>
        </p:txBody>
      </p:sp>
    </p:spTree>
    <p:extLst>
      <p:ext uri="{BB962C8B-B14F-4D97-AF65-F5344CB8AC3E}">
        <p14:creationId xmlns:p14="http://schemas.microsoft.com/office/powerpoint/2010/main" val="2871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869160"/>
            <a:ext cx="6512511" cy="1143000"/>
          </a:xfrm>
        </p:spPr>
        <p:txBody>
          <a:bodyPr/>
          <a:lstStyle/>
          <a:p>
            <a:pPr marL="0" indent="0" algn="ctr">
              <a:buNone/>
            </a:pPr>
            <a:r>
              <a:rPr lang="en-US" sz="3600" dirty="0" smtClean="0"/>
              <a:t>The First English Grammar</a:t>
            </a:r>
            <a:r>
              <a:rPr lang="en-US" dirty="0" smtClean="0"/>
              <a:t> </a:t>
            </a:r>
            <a:endParaRPr lang="ru-RU" dirty="0"/>
          </a:p>
        </p:txBody>
      </p:sp>
      <p:sp>
        <p:nvSpPr>
          <p:cNvPr id="3" name="Объект 2"/>
          <p:cNvSpPr>
            <a:spLocks noGrp="1"/>
          </p:cNvSpPr>
          <p:nvPr>
            <p:ph sz="quarter" idx="13"/>
          </p:nvPr>
        </p:nvSpPr>
        <p:spPr>
          <a:xfrm>
            <a:off x="1115616" y="908720"/>
            <a:ext cx="7200800" cy="3744416"/>
          </a:xfrm>
        </p:spPr>
        <p:txBody>
          <a:bodyPr>
            <a:normAutofit/>
          </a:bodyPr>
          <a:lstStyle/>
          <a:p>
            <a:r>
              <a:rPr lang="en-US" dirty="0"/>
              <a:t>The first grammars of English were prescriptive, not descriptive. </a:t>
            </a:r>
            <a:endParaRPr lang="en-US" dirty="0" smtClean="0"/>
          </a:p>
          <a:p>
            <a:r>
              <a:rPr lang="en-US" dirty="0" smtClean="0"/>
              <a:t>The </a:t>
            </a:r>
            <a:r>
              <a:rPr lang="en-US" dirty="0"/>
              <a:t>most influential grammar of this period was </a:t>
            </a:r>
            <a:r>
              <a:rPr lang="en-US" dirty="0" err="1" smtClean="0"/>
              <a:t>R.Lowth’s</a:t>
            </a:r>
            <a:r>
              <a:rPr lang="en-US" dirty="0" smtClean="0"/>
              <a:t> </a:t>
            </a:r>
            <a:r>
              <a:rPr lang="en-US" i="1" dirty="0" smtClean="0"/>
              <a:t>Short </a:t>
            </a:r>
            <a:r>
              <a:rPr lang="en-US" i="1" dirty="0"/>
              <a:t>Introduction to English Grammar </a:t>
            </a:r>
            <a:r>
              <a:rPr lang="en-US" dirty="0"/>
              <a:t>(1762).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708919"/>
            <a:ext cx="1814314" cy="232980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635576"/>
            <a:ext cx="2413003" cy="2414587"/>
          </a:xfrm>
          <a:prstGeom prst="rect">
            <a:avLst/>
          </a:prstGeom>
        </p:spPr>
      </p:pic>
    </p:spTree>
    <p:extLst>
      <p:ext uri="{BB962C8B-B14F-4D97-AF65-F5344CB8AC3E}">
        <p14:creationId xmlns:p14="http://schemas.microsoft.com/office/powerpoint/2010/main" val="2760334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3600" dirty="0" smtClean="0"/>
              <a:t>English described through Latin</a:t>
            </a:r>
            <a:endParaRPr lang="ru-RU" sz="3600" dirty="0"/>
          </a:p>
        </p:txBody>
      </p:sp>
      <p:sp>
        <p:nvSpPr>
          <p:cNvPr id="3" name="Объект 2"/>
          <p:cNvSpPr>
            <a:spLocks noGrp="1"/>
          </p:cNvSpPr>
          <p:nvPr>
            <p:ph sz="quarter" idx="13"/>
          </p:nvPr>
        </p:nvSpPr>
        <p:spPr>
          <a:xfrm>
            <a:off x="899592" y="731520"/>
            <a:ext cx="7272808" cy="3474720"/>
          </a:xfrm>
        </p:spPr>
        <p:txBody>
          <a:bodyPr>
            <a:normAutofit fontScale="25000" lnSpcReduction="20000"/>
          </a:bodyPr>
          <a:lstStyle/>
          <a:p>
            <a:endParaRPr lang="en-US" dirty="0" smtClean="0"/>
          </a:p>
          <a:p>
            <a:pPr>
              <a:lnSpc>
                <a:spcPct val="120000"/>
              </a:lnSpc>
              <a:spcBef>
                <a:spcPts val="0"/>
              </a:spcBef>
              <a:spcAft>
                <a:spcPts val="0"/>
              </a:spcAft>
            </a:pPr>
            <a:r>
              <a:rPr lang="en-US" sz="7200" dirty="0" smtClean="0"/>
              <a:t>The </a:t>
            </a:r>
            <a:r>
              <a:rPr lang="en-US" sz="7200" dirty="0"/>
              <a:t>aim of this grammar was </a:t>
            </a:r>
            <a:r>
              <a:rPr lang="en-US" sz="7200" i="1" dirty="0"/>
              <a:t>“to teach us to express ourselves with </a:t>
            </a:r>
            <a:r>
              <a:rPr lang="en-US" sz="7200" i="1" dirty="0" smtClean="0"/>
              <a:t>propriety ... </a:t>
            </a:r>
            <a:r>
              <a:rPr lang="en-US" sz="7200" i="1" dirty="0"/>
              <a:t>and to enable us to judge of every phrase and form of construction, whether it be right or not”. </a:t>
            </a:r>
          </a:p>
          <a:p>
            <a:pPr>
              <a:lnSpc>
                <a:spcPct val="120000"/>
              </a:lnSpc>
              <a:spcBef>
                <a:spcPts val="0"/>
              </a:spcBef>
              <a:spcAft>
                <a:spcPts val="0"/>
              </a:spcAft>
            </a:pPr>
            <a:r>
              <a:rPr lang="en-US" sz="7200" dirty="0"/>
              <a:t>The criterion for the discrimination between right and wrong constructions was Latin. </a:t>
            </a:r>
            <a:endParaRPr lang="en-US" sz="7200" dirty="0" smtClean="0"/>
          </a:p>
          <a:p>
            <a:pPr>
              <a:lnSpc>
                <a:spcPct val="120000"/>
              </a:lnSpc>
              <a:spcBef>
                <a:spcPts val="0"/>
              </a:spcBef>
              <a:spcAft>
                <a:spcPts val="0"/>
              </a:spcAft>
            </a:pPr>
            <a:r>
              <a:rPr lang="en-US" sz="7200" dirty="0" smtClean="0"/>
              <a:t>As </a:t>
            </a:r>
            <a:r>
              <a:rPr lang="en-US" sz="7200" dirty="0"/>
              <a:t>Latin appeared to conform best to their concept of ideal grammar, English was described in terms of Latin forms and the same grammatical constraints were imposed.</a:t>
            </a:r>
            <a:endParaRPr lang="ru-RU" sz="7200" dirty="0"/>
          </a:p>
          <a:p>
            <a:pPr marL="45720" indent="0">
              <a:lnSpc>
                <a:spcPct val="120000"/>
              </a:lnSpc>
              <a:spcBef>
                <a:spcPts val="0"/>
              </a:spcBef>
              <a:spcAft>
                <a:spcPts val="0"/>
              </a:spcAft>
              <a:buNone/>
            </a:pPr>
            <a:r>
              <a:rPr lang="en-US" sz="7200" dirty="0" err="1" smtClean="0"/>
              <a:t>E.g</a:t>
            </a:r>
            <a:r>
              <a:rPr lang="en-US" sz="7200" dirty="0" smtClean="0"/>
              <a:t>,, </a:t>
            </a:r>
            <a:r>
              <a:rPr lang="en-US" sz="7200" dirty="0"/>
              <a:t>a noun was presented in the form of the Latin noun paradigm:</a:t>
            </a:r>
            <a:endParaRPr lang="ru-RU" sz="7200" dirty="0"/>
          </a:p>
          <a:p>
            <a:pPr>
              <a:lnSpc>
                <a:spcPct val="120000"/>
              </a:lnSpc>
              <a:spcBef>
                <a:spcPts val="0"/>
              </a:spcBef>
              <a:spcAft>
                <a:spcPts val="0"/>
              </a:spcAft>
            </a:pPr>
            <a:r>
              <a:rPr lang="en-US" sz="7200" dirty="0"/>
              <a:t>Nominative: </a:t>
            </a:r>
            <a:r>
              <a:rPr lang="en-US" sz="7200" i="1" dirty="0"/>
              <a:t>the </a:t>
            </a:r>
            <a:r>
              <a:rPr lang="en-US" sz="7200" i="1" dirty="0" smtClean="0"/>
              <a:t>house     </a:t>
            </a:r>
            <a:r>
              <a:rPr lang="en-US" sz="7200" dirty="0" smtClean="0"/>
              <a:t>Genitive</a:t>
            </a:r>
            <a:r>
              <a:rPr lang="en-US" sz="7200" dirty="0"/>
              <a:t>: </a:t>
            </a:r>
            <a:r>
              <a:rPr lang="en-US" sz="7200" i="1" dirty="0"/>
              <a:t>of the </a:t>
            </a:r>
            <a:r>
              <a:rPr lang="en-US" sz="7200" i="1" dirty="0" smtClean="0"/>
              <a:t>house     </a:t>
            </a:r>
            <a:r>
              <a:rPr lang="en-US" sz="7200" dirty="0" smtClean="0"/>
              <a:t>Dative</a:t>
            </a:r>
            <a:r>
              <a:rPr lang="en-US" sz="7200" dirty="0"/>
              <a:t>: </a:t>
            </a:r>
            <a:r>
              <a:rPr lang="en-US" sz="7200" i="1" dirty="0"/>
              <a:t>to the </a:t>
            </a:r>
            <a:r>
              <a:rPr lang="en-US" sz="7200" i="1" dirty="0" smtClean="0"/>
              <a:t>house    </a:t>
            </a:r>
            <a:r>
              <a:rPr lang="en-US" sz="7200" dirty="0" smtClean="0"/>
              <a:t>Accusative</a:t>
            </a:r>
            <a:r>
              <a:rPr lang="en-US" sz="7200" dirty="0"/>
              <a:t>: </a:t>
            </a:r>
            <a:r>
              <a:rPr lang="en-US" sz="7200" i="1" dirty="0"/>
              <a:t>the </a:t>
            </a:r>
            <a:r>
              <a:rPr lang="en-US" sz="7200" i="1" dirty="0" smtClean="0"/>
              <a:t>house     </a:t>
            </a:r>
            <a:r>
              <a:rPr lang="en-US" sz="7200" dirty="0" smtClean="0"/>
              <a:t>Ablative</a:t>
            </a:r>
            <a:r>
              <a:rPr lang="en-US" sz="7200" dirty="0"/>
              <a:t>: </a:t>
            </a:r>
            <a:r>
              <a:rPr lang="en-US" sz="7200" i="1" dirty="0"/>
              <a:t>in, at, from the </a:t>
            </a:r>
            <a:r>
              <a:rPr lang="en-US" sz="7200" i="1" dirty="0" smtClean="0"/>
              <a:t>house  </a:t>
            </a:r>
            <a:r>
              <a:rPr lang="en-US" sz="7200" dirty="0" smtClean="0"/>
              <a:t>Vocative</a:t>
            </a:r>
            <a:r>
              <a:rPr lang="en-US" sz="7200" dirty="0"/>
              <a:t>: </a:t>
            </a:r>
            <a:r>
              <a:rPr lang="en-US" sz="7200" i="1" dirty="0"/>
              <a:t>house</a:t>
            </a:r>
            <a:endParaRPr lang="ru-RU" sz="7200" i="1" dirty="0"/>
          </a:p>
        </p:txBody>
      </p:sp>
    </p:spTree>
    <p:extLst>
      <p:ext uri="{BB962C8B-B14F-4D97-AF65-F5344CB8AC3E}">
        <p14:creationId xmlns:p14="http://schemas.microsoft.com/office/powerpoint/2010/main" val="12953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3600" dirty="0" smtClean="0"/>
              <a:t>The Features of Prescriptive Grammar </a:t>
            </a:r>
            <a:endParaRPr lang="ru-RU" sz="3600" dirty="0"/>
          </a:p>
        </p:txBody>
      </p:sp>
      <p:sp>
        <p:nvSpPr>
          <p:cNvPr id="3" name="Объект 2"/>
          <p:cNvSpPr>
            <a:spLocks noGrp="1"/>
          </p:cNvSpPr>
          <p:nvPr>
            <p:ph sz="quarter" idx="13"/>
          </p:nvPr>
        </p:nvSpPr>
        <p:spPr>
          <a:xfrm>
            <a:off x="1143000" y="764704"/>
            <a:ext cx="7245424" cy="3441536"/>
          </a:xfrm>
        </p:spPr>
        <p:txBody>
          <a:bodyPr>
            <a:normAutofit lnSpcReduction="10000"/>
          </a:bodyPr>
          <a:lstStyle/>
          <a:p>
            <a:pPr marL="45720" indent="0">
              <a:buNone/>
            </a:pPr>
            <a:r>
              <a:rPr lang="en-US" dirty="0"/>
              <a:t>To sum up, </a:t>
            </a:r>
            <a:r>
              <a:rPr lang="en-US" dirty="0" smtClean="0"/>
              <a:t>early prescriptive </a:t>
            </a:r>
            <a:r>
              <a:rPr lang="en-US" dirty="0"/>
              <a:t>grammar could be characterized by the </a:t>
            </a:r>
            <a:r>
              <a:rPr lang="en-US" dirty="0" smtClean="0"/>
              <a:t>following features</a:t>
            </a:r>
            <a:r>
              <a:rPr lang="en-US" dirty="0"/>
              <a:t>:</a:t>
            </a:r>
            <a:endParaRPr lang="ru-RU" dirty="0"/>
          </a:p>
          <a:p>
            <a:pPr marL="45720" indent="0">
              <a:buNone/>
            </a:pPr>
            <a:r>
              <a:rPr lang="en-US" dirty="0"/>
              <a:t>1) </a:t>
            </a:r>
            <a:r>
              <a:rPr lang="en-US" dirty="0" smtClean="0"/>
              <a:t>patterning </a:t>
            </a:r>
            <a:r>
              <a:rPr lang="en-US" dirty="0"/>
              <a:t>after Latin in classifying words into word classes </a:t>
            </a:r>
            <a:r>
              <a:rPr lang="en-US" dirty="0" smtClean="0"/>
              <a:t>and establishing </a:t>
            </a:r>
            <a:r>
              <a:rPr lang="en-US" dirty="0"/>
              <a:t>grammatical categories;</a:t>
            </a:r>
            <a:endParaRPr lang="ru-RU" dirty="0"/>
          </a:p>
          <a:p>
            <a:pPr marL="45720" indent="0">
              <a:buNone/>
            </a:pPr>
            <a:r>
              <a:rPr lang="en-US" dirty="0"/>
              <a:t>2) </a:t>
            </a:r>
            <a:r>
              <a:rPr lang="en-US" dirty="0" smtClean="0"/>
              <a:t>reliance </a:t>
            </a:r>
            <a:r>
              <a:rPr lang="en-US" dirty="0"/>
              <a:t>on meaning and function in definitions;</a:t>
            </a:r>
            <a:endParaRPr lang="ru-RU" dirty="0"/>
          </a:p>
          <a:p>
            <a:pPr marL="45720" indent="0">
              <a:buNone/>
            </a:pPr>
            <a:r>
              <a:rPr lang="en-US" dirty="0"/>
              <a:t>3) </a:t>
            </a:r>
            <a:r>
              <a:rPr lang="en-US" dirty="0" smtClean="0"/>
              <a:t>approach </a:t>
            </a:r>
            <a:r>
              <a:rPr lang="en-US" dirty="0"/>
              <a:t>to correctness: the standards of correctness are logic, </a:t>
            </a:r>
            <a:r>
              <a:rPr lang="en-US" dirty="0" smtClean="0"/>
              <a:t>which was </a:t>
            </a:r>
            <a:r>
              <a:rPr lang="en-US" dirty="0"/>
              <a:t>identified with </a:t>
            </a:r>
            <a:r>
              <a:rPr lang="en-US" dirty="0" smtClean="0"/>
              <a:t>Latin past;</a:t>
            </a:r>
            <a:endParaRPr lang="ru-RU" dirty="0"/>
          </a:p>
          <a:p>
            <a:pPr marL="45720" indent="0">
              <a:buNone/>
            </a:pPr>
            <a:r>
              <a:rPr lang="en-US" dirty="0"/>
              <a:t>4) </a:t>
            </a:r>
            <a:r>
              <a:rPr lang="en-US" dirty="0" smtClean="0"/>
              <a:t>emphasis </a:t>
            </a:r>
            <a:r>
              <a:rPr lang="en-US" dirty="0"/>
              <a:t>on writing rather than speech.</a:t>
            </a:r>
            <a:endParaRPr lang="ru-RU" dirty="0"/>
          </a:p>
          <a:p>
            <a:endParaRPr lang="ru-RU" dirty="0"/>
          </a:p>
        </p:txBody>
      </p:sp>
    </p:spTree>
    <p:extLst>
      <p:ext uri="{BB962C8B-B14F-4D97-AF65-F5344CB8AC3E}">
        <p14:creationId xmlns:p14="http://schemas.microsoft.com/office/powerpoint/2010/main" val="24345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7" y="2420888"/>
            <a:ext cx="7550224" cy="3094280"/>
          </a:xfrm>
        </p:spPr>
        <p:txBody>
          <a:bodyPr/>
          <a:lstStyle/>
          <a:p>
            <a:pPr marL="0" indent="0" algn="ctr">
              <a:buNone/>
            </a:pPr>
            <a:r>
              <a:rPr lang="en-US" sz="4400" dirty="0" smtClean="0"/>
              <a:t>Descriptive (non-structural) grammar</a:t>
            </a:r>
            <a:endParaRPr lang="ru-RU" sz="4400" dirty="0"/>
          </a:p>
        </p:txBody>
      </p:sp>
      <p:sp>
        <p:nvSpPr>
          <p:cNvPr id="3" name="Объект 2"/>
          <p:cNvSpPr>
            <a:spLocks noGrp="1"/>
          </p:cNvSpPr>
          <p:nvPr>
            <p:ph sz="quarter" idx="13"/>
          </p:nvPr>
        </p:nvSpPr>
        <p:spPr>
          <a:xfrm>
            <a:off x="1187624" y="1340768"/>
            <a:ext cx="7200800" cy="1857360"/>
          </a:xfrm>
        </p:spPr>
        <p:txBody>
          <a:bodyPr/>
          <a:lstStyle/>
          <a:p>
            <a:pPr marL="45720" indent="0" algn="ctr">
              <a:buNone/>
            </a:pPr>
            <a:endParaRPr lang="ru-RU" dirty="0"/>
          </a:p>
        </p:txBody>
      </p:sp>
    </p:spTree>
    <p:extLst>
      <p:ext uri="{BB962C8B-B14F-4D97-AF65-F5344CB8AC3E}">
        <p14:creationId xmlns:p14="http://schemas.microsoft.com/office/powerpoint/2010/main" val="3221738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ru-RU" sz="4000" dirty="0" err="1" smtClean="0"/>
              <a:t>Non-Structural</a:t>
            </a:r>
            <a:r>
              <a:rPr lang="ru-RU" sz="4000" dirty="0" smtClean="0"/>
              <a:t> </a:t>
            </a:r>
            <a:r>
              <a:rPr lang="ru-RU" sz="4000" dirty="0" err="1"/>
              <a:t>Descriptive</a:t>
            </a:r>
            <a:r>
              <a:rPr lang="ru-RU" sz="4000" dirty="0"/>
              <a:t> </a:t>
            </a:r>
            <a:r>
              <a:rPr lang="ru-RU" sz="4000" dirty="0" err="1"/>
              <a:t>Grammar</a:t>
            </a:r>
            <a:r>
              <a:rPr lang="ru-RU" sz="4000" dirty="0"/>
              <a:t> </a:t>
            </a:r>
          </a:p>
        </p:txBody>
      </p:sp>
      <p:sp>
        <p:nvSpPr>
          <p:cNvPr id="3" name="Объект 2"/>
          <p:cNvSpPr>
            <a:spLocks noGrp="1"/>
          </p:cNvSpPr>
          <p:nvPr>
            <p:ph sz="quarter" idx="13"/>
          </p:nvPr>
        </p:nvSpPr>
        <p:spPr>
          <a:xfrm>
            <a:off x="827584" y="908720"/>
            <a:ext cx="5184576" cy="3330704"/>
          </a:xfrm>
        </p:spPr>
        <p:txBody>
          <a:bodyPr>
            <a:normAutofit fontScale="92500" lnSpcReduction="10000"/>
          </a:bodyPr>
          <a:lstStyle/>
          <a:p>
            <a:pPr marL="0" lvl="0" indent="0">
              <a:lnSpc>
                <a:spcPct val="110000"/>
              </a:lnSpc>
              <a:spcBef>
                <a:spcPts val="0"/>
              </a:spcBef>
              <a:spcAft>
                <a:spcPts val="0"/>
              </a:spcAft>
              <a:buNone/>
            </a:pPr>
            <a:r>
              <a:rPr lang="ru-RU" b="1" dirty="0" err="1" smtClean="0"/>
              <a:t>Henry</a:t>
            </a:r>
            <a:r>
              <a:rPr lang="ru-RU" b="1" dirty="0" smtClean="0"/>
              <a:t> </a:t>
            </a:r>
            <a:r>
              <a:rPr lang="ru-RU" b="1" dirty="0" err="1"/>
              <a:t>Sweet</a:t>
            </a:r>
            <a:r>
              <a:rPr lang="ru-RU" b="1" dirty="0"/>
              <a:t> </a:t>
            </a:r>
            <a:r>
              <a:rPr lang="ru-RU" dirty="0"/>
              <a:t>(1845–1912), </a:t>
            </a:r>
            <a:r>
              <a:rPr lang="en-US" dirty="0" smtClean="0"/>
              <a:t>“</a:t>
            </a:r>
            <a:r>
              <a:rPr lang="ru-RU" dirty="0" err="1" smtClean="0"/>
              <a:t>New</a:t>
            </a:r>
            <a:r>
              <a:rPr lang="ru-RU" dirty="0" smtClean="0"/>
              <a:t> </a:t>
            </a:r>
            <a:r>
              <a:rPr lang="ru-RU" dirty="0" err="1"/>
              <a:t>English</a:t>
            </a:r>
            <a:r>
              <a:rPr lang="ru-RU" dirty="0"/>
              <a:t> </a:t>
            </a:r>
            <a:endParaRPr lang="en-US" dirty="0" smtClean="0"/>
          </a:p>
          <a:p>
            <a:pPr marL="0" lvl="0" indent="0">
              <a:lnSpc>
                <a:spcPct val="110000"/>
              </a:lnSpc>
              <a:spcBef>
                <a:spcPts val="0"/>
              </a:spcBef>
              <a:spcAft>
                <a:spcPts val="0"/>
              </a:spcAft>
              <a:buNone/>
            </a:pPr>
            <a:r>
              <a:rPr lang="ru-RU" dirty="0" err="1" smtClean="0"/>
              <a:t>Grammar</a:t>
            </a:r>
            <a:r>
              <a:rPr lang="ru-RU" dirty="0"/>
              <a:t>, </a:t>
            </a:r>
            <a:r>
              <a:rPr lang="ru-RU" dirty="0" err="1"/>
              <a:t>Logical</a:t>
            </a:r>
            <a:r>
              <a:rPr lang="ru-RU" dirty="0"/>
              <a:t> </a:t>
            </a:r>
            <a:r>
              <a:rPr lang="ru-RU" dirty="0" err="1"/>
              <a:t>and</a:t>
            </a:r>
            <a:r>
              <a:rPr lang="ru-RU" dirty="0"/>
              <a:t> </a:t>
            </a:r>
            <a:r>
              <a:rPr lang="ru-RU" dirty="0" err="1"/>
              <a:t>Historical</a:t>
            </a:r>
            <a:r>
              <a:rPr lang="ru-RU" dirty="0"/>
              <a:t> </a:t>
            </a:r>
            <a:r>
              <a:rPr lang="en-US" dirty="0" smtClean="0"/>
              <a:t>“</a:t>
            </a:r>
            <a:r>
              <a:rPr lang="ru-RU" dirty="0" smtClean="0"/>
              <a:t>(</a:t>
            </a:r>
            <a:r>
              <a:rPr lang="ru-RU" dirty="0"/>
              <a:t>1891</a:t>
            </a:r>
            <a:r>
              <a:rPr lang="ru-RU" dirty="0" smtClean="0"/>
              <a:t>)</a:t>
            </a:r>
            <a:r>
              <a:rPr lang="en-US" dirty="0" smtClean="0"/>
              <a:t>:</a:t>
            </a:r>
            <a:endParaRPr lang="ru-RU" dirty="0"/>
          </a:p>
          <a:p>
            <a:pPr marL="0" lvl="0" indent="0">
              <a:lnSpc>
                <a:spcPct val="110000"/>
              </a:lnSpc>
              <a:spcBef>
                <a:spcPts val="0"/>
              </a:spcBef>
              <a:spcAft>
                <a:spcPts val="0"/>
              </a:spcAft>
              <a:buNone/>
            </a:pPr>
            <a:r>
              <a:rPr lang="en-US" dirty="0" smtClean="0"/>
              <a:t>“</a:t>
            </a:r>
            <a:r>
              <a:rPr lang="ru-RU" dirty="0" smtClean="0"/>
              <a:t> </a:t>
            </a:r>
            <a:r>
              <a:rPr lang="ru-RU" dirty="0" err="1"/>
              <a:t>As</a:t>
            </a:r>
            <a:r>
              <a:rPr lang="ru-RU" dirty="0"/>
              <a:t> </a:t>
            </a:r>
            <a:r>
              <a:rPr lang="ru-RU" dirty="0" err="1"/>
              <a:t>my</a:t>
            </a:r>
            <a:r>
              <a:rPr lang="ru-RU" dirty="0"/>
              <a:t> </a:t>
            </a:r>
            <a:r>
              <a:rPr lang="ru-RU" dirty="0" err="1"/>
              <a:t>exposition</a:t>
            </a:r>
            <a:r>
              <a:rPr lang="ru-RU" dirty="0"/>
              <a:t> </a:t>
            </a:r>
            <a:r>
              <a:rPr lang="ru-RU" dirty="0" err="1"/>
              <a:t>claims</a:t>
            </a:r>
            <a:r>
              <a:rPr lang="ru-RU" dirty="0"/>
              <a:t> </a:t>
            </a:r>
            <a:r>
              <a:rPr lang="ru-RU" dirty="0" err="1"/>
              <a:t>to</a:t>
            </a:r>
            <a:r>
              <a:rPr lang="ru-RU" dirty="0"/>
              <a:t> </a:t>
            </a:r>
            <a:r>
              <a:rPr lang="ru-RU" dirty="0" err="1"/>
              <a:t>be</a:t>
            </a:r>
            <a:r>
              <a:rPr lang="ru-RU" dirty="0"/>
              <a:t> </a:t>
            </a:r>
            <a:r>
              <a:rPr lang="ru-RU" dirty="0" err="1"/>
              <a:t>scientific</a:t>
            </a:r>
            <a:r>
              <a:rPr lang="ru-RU" dirty="0"/>
              <a:t>, </a:t>
            </a:r>
            <a:endParaRPr lang="en-US" dirty="0" smtClean="0"/>
          </a:p>
          <a:p>
            <a:pPr marL="0" lvl="0" indent="0">
              <a:lnSpc>
                <a:spcPct val="110000"/>
              </a:lnSpc>
              <a:spcBef>
                <a:spcPts val="0"/>
              </a:spcBef>
              <a:spcAft>
                <a:spcPts val="0"/>
              </a:spcAft>
              <a:buNone/>
            </a:pPr>
            <a:r>
              <a:rPr lang="ru-RU" dirty="0" smtClean="0"/>
              <a:t>I </a:t>
            </a:r>
            <a:r>
              <a:rPr lang="ru-RU" dirty="0" err="1"/>
              <a:t>confine</a:t>
            </a:r>
            <a:r>
              <a:rPr lang="ru-RU" dirty="0"/>
              <a:t> </a:t>
            </a:r>
            <a:r>
              <a:rPr lang="ru-RU" dirty="0" err="1"/>
              <a:t>myself</a:t>
            </a:r>
            <a:r>
              <a:rPr lang="ru-RU" dirty="0"/>
              <a:t> </a:t>
            </a:r>
            <a:r>
              <a:rPr lang="ru-RU" dirty="0" err="1"/>
              <a:t>to</a:t>
            </a:r>
            <a:r>
              <a:rPr lang="ru-RU" dirty="0"/>
              <a:t> </a:t>
            </a:r>
            <a:r>
              <a:rPr lang="ru-RU" dirty="0" err="1"/>
              <a:t>the</a:t>
            </a:r>
            <a:r>
              <a:rPr lang="ru-RU" dirty="0"/>
              <a:t> </a:t>
            </a:r>
            <a:r>
              <a:rPr lang="ru-RU" dirty="0" err="1"/>
              <a:t>statement</a:t>
            </a:r>
            <a:r>
              <a:rPr lang="ru-RU" dirty="0"/>
              <a:t> </a:t>
            </a:r>
            <a:r>
              <a:rPr lang="ru-RU" dirty="0" err="1"/>
              <a:t>of</a:t>
            </a:r>
            <a:r>
              <a:rPr lang="ru-RU" dirty="0"/>
              <a:t> </a:t>
            </a:r>
            <a:r>
              <a:rPr lang="ru-RU" dirty="0" err="1"/>
              <a:t>facts</a:t>
            </a:r>
            <a:r>
              <a:rPr lang="ru-RU" dirty="0"/>
              <a:t>, </a:t>
            </a:r>
            <a:r>
              <a:rPr lang="ru-RU" dirty="0" err="1"/>
              <a:t>without</a:t>
            </a:r>
            <a:r>
              <a:rPr lang="ru-RU" dirty="0"/>
              <a:t> </a:t>
            </a:r>
            <a:r>
              <a:rPr lang="ru-RU" dirty="0" err="1"/>
              <a:t>attempting</a:t>
            </a:r>
            <a:r>
              <a:rPr lang="ru-RU" dirty="0"/>
              <a:t> </a:t>
            </a:r>
            <a:r>
              <a:rPr lang="ru-RU" dirty="0" err="1"/>
              <a:t>to</a:t>
            </a:r>
            <a:r>
              <a:rPr lang="ru-RU" dirty="0"/>
              <a:t> </a:t>
            </a:r>
            <a:r>
              <a:rPr lang="ru-RU" dirty="0" err="1"/>
              <a:t>settle</a:t>
            </a:r>
            <a:r>
              <a:rPr lang="ru-RU" dirty="0"/>
              <a:t> </a:t>
            </a:r>
            <a:r>
              <a:rPr lang="ru-RU" dirty="0" err="1"/>
              <a:t>the</a:t>
            </a:r>
            <a:r>
              <a:rPr lang="ru-RU" dirty="0"/>
              <a:t> </a:t>
            </a:r>
            <a:r>
              <a:rPr lang="ru-RU" dirty="0" err="1"/>
              <a:t>relative</a:t>
            </a:r>
            <a:r>
              <a:rPr lang="ru-RU" dirty="0"/>
              <a:t> </a:t>
            </a:r>
            <a:r>
              <a:rPr lang="ru-RU" dirty="0" err="1"/>
              <a:t>correctness</a:t>
            </a:r>
            <a:r>
              <a:rPr lang="ru-RU" dirty="0"/>
              <a:t> </a:t>
            </a:r>
            <a:r>
              <a:rPr lang="ru-RU" dirty="0" err="1"/>
              <a:t>of</a:t>
            </a:r>
            <a:r>
              <a:rPr lang="ru-RU" dirty="0"/>
              <a:t> </a:t>
            </a:r>
            <a:r>
              <a:rPr lang="ru-RU" dirty="0" err="1"/>
              <a:t>divergent</a:t>
            </a:r>
            <a:r>
              <a:rPr lang="ru-RU" dirty="0"/>
              <a:t> </a:t>
            </a:r>
            <a:r>
              <a:rPr lang="ru-RU" dirty="0" err="1"/>
              <a:t>usages</a:t>
            </a:r>
            <a:r>
              <a:rPr lang="ru-RU" dirty="0"/>
              <a:t>. </a:t>
            </a:r>
            <a:r>
              <a:rPr lang="ru-RU" dirty="0" err="1"/>
              <a:t>If</a:t>
            </a:r>
            <a:r>
              <a:rPr lang="ru-RU" dirty="0"/>
              <a:t> </a:t>
            </a:r>
            <a:r>
              <a:rPr lang="ru-RU" dirty="0" err="1"/>
              <a:t>an</a:t>
            </a:r>
            <a:r>
              <a:rPr lang="ru-RU" dirty="0"/>
              <a:t> ‘</a:t>
            </a:r>
            <a:r>
              <a:rPr lang="ru-RU" dirty="0" err="1"/>
              <a:t>ungrammatical</a:t>
            </a:r>
            <a:r>
              <a:rPr lang="ru-RU" dirty="0"/>
              <a:t>’ </a:t>
            </a:r>
            <a:r>
              <a:rPr lang="ru-RU" dirty="0" err="1"/>
              <a:t>expression</a:t>
            </a:r>
            <a:r>
              <a:rPr lang="ru-RU" dirty="0"/>
              <a:t> </a:t>
            </a:r>
            <a:r>
              <a:rPr lang="ru-RU" dirty="0" err="1"/>
              <a:t>such</a:t>
            </a:r>
            <a:r>
              <a:rPr lang="ru-RU" dirty="0"/>
              <a:t> </a:t>
            </a:r>
            <a:r>
              <a:rPr lang="ru-RU" dirty="0" err="1"/>
              <a:t>as</a:t>
            </a:r>
            <a:r>
              <a:rPr lang="ru-RU" dirty="0"/>
              <a:t> </a:t>
            </a:r>
            <a:r>
              <a:rPr lang="ru-RU" dirty="0" err="1"/>
              <a:t>it</a:t>
            </a:r>
            <a:r>
              <a:rPr lang="ru-RU" dirty="0"/>
              <a:t> </a:t>
            </a:r>
            <a:r>
              <a:rPr lang="ru-RU" dirty="0" err="1"/>
              <a:t>is</a:t>
            </a:r>
            <a:r>
              <a:rPr lang="ru-RU" dirty="0"/>
              <a:t> </a:t>
            </a:r>
            <a:r>
              <a:rPr lang="en-US" i="1" dirty="0" smtClean="0"/>
              <a:t>‘</a:t>
            </a:r>
            <a:r>
              <a:rPr lang="ru-RU" i="1" dirty="0" err="1" smtClean="0"/>
              <a:t>me</a:t>
            </a:r>
            <a:r>
              <a:rPr lang="en-US" i="1" dirty="0" smtClean="0"/>
              <a:t>’</a:t>
            </a:r>
            <a:r>
              <a:rPr lang="ru-RU" dirty="0" smtClean="0"/>
              <a:t> </a:t>
            </a:r>
            <a:r>
              <a:rPr lang="ru-RU" dirty="0" err="1"/>
              <a:t>is</a:t>
            </a:r>
            <a:r>
              <a:rPr lang="ru-RU" dirty="0"/>
              <a:t> </a:t>
            </a:r>
            <a:r>
              <a:rPr lang="ru-RU" dirty="0" err="1"/>
              <a:t>in</a:t>
            </a:r>
            <a:r>
              <a:rPr lang="ru-RU" dirty="0"/>
              <a:t> </a:t>
            </a:r>
            <a:r>
              <a:rPr lang="ru-RU" dirty="0" err="1"/>
              <a:t>general</a:t>
            </a:r>
            <a:r>
              <a:rPr lang="ru-RU" dirty="0"/>
              <a:t> </a:t>
            </a:r>
            <a:r>
              <a:rPr lang="ru-RU" dirty="0" err="1"/>
              <a:t>use</a:t>
            </a:r>
            <a:r>
              <a:rPr lang="ru-RU" dirty="0"/>
              <a:t> </a:t>
            </a:r>
            <a:r>
              <a:rPr lang="ru-RU" dirty="0" err="1"/>
              <a:t>among</a:t>
            </a:r>
            <a:r>
              <a:rPr lang="ru-RU" dirty="0"/>
              <a:t> </a:t>
            </a:r>
            <a:r>
              <a:rPr lang="ru-RU" dirty="0" err="1"/>
              <a:t>educated</a:t>
            </a:r>
            <a:r>
              <a:rPr lang="ru-RU" dirty="0"/>
              <a:t> </a:t>
            </a:r>
            <a:r>
              <a:rPr lang="ru-RU" dirty="0" err="1"/>
              <a:t>people</a:t>
            </a:r>
            <a:r>
              <a:rPr lang="ru-RU" dirty="0"/>
              <a:t>, I </a:t>
            </a:r>
            <a:r>
              <a:rPr lang="ru-RU" dirty="0" err="1"/>
              <a:t>accept</a:t>
            </a:r>
            <a:r>
              <a:rPr lang="ru-RU" dirty="0"/>
              <a:t> </a:t>
            </a:r>
            <a:r>
              <a:rPr lang="ru-RU" dirty="0" err="1"/>
              <a:t>it</a:t>
            </a:r>
            <a:r>
              <a:rPr lang="ru-RU" dirty="0"/>
              <a:t> </a:t>
            </a:r>
            <a:r>
              <a:rPr lang="ru-RU" dirty="0" err="1"/>
              <a:t>as</a:t>
            </a:r>
            <a:r>
              <a:rPr lang="ru-RU" dirty="0"/>
              <a:t> </a:t>
            </a:r>
            <a:r>
              <a:rPr lang="ru-RU" dirty="0" err="1"/>
              <a:t>such</a:t>
            </a:r>
            <a:r>
              <a:rPr lang="ru-RU" dirty="0"/>
              <a:t>, </a:t>
            </a:r>
            <a:r>
              <a:rPr lang="ru-RU" dirty="0" err="1"/>
              <a:t>simply</a:t>
            </a:r>
            <a:r>
              <a:rPr lang="ru-RU" dirty="0"/>
              <a:t> </a:t>
            </a:r>
            <a:r>
              <a:rPr lang="ru-RU" dirty="0" err="1"/>
              <a:t>adding</a:t>
            </a:r>
            <a:r>
              <a:rPr lang="ru-RU" dirty="0"/>
              <a:t> </a:t>
            </a:r>
            <a:r>
              <a:rPr lang="ru-RU" dirty="0" err="1"/>
              <a:t>that</a:t>
            </a:r>
            <a:r>
              <a:rPr lang="ru-RU" dirty="0"/>
              <a:t> </a:t>
            </a:r>
            <a:r>
              <a:rPr lang="ru-RU" dirty="0" err="1"/>
              <a:t>it</a:t>
            </a:r>
            <a:r>
              <a:rPr lang="ru-RU" dirty="0"/>
              <a:t> </a:t>
            </a:r>
            <a:r>
              <a:rPr lang="ru-RU" dirty="0" err="1"/>
              <a:t>is</a:t>
            </a:r>
            <a:r>
              <a:rPr lang="ru-RU" dirty="0"/>
              <a:t> </a:t>
            </a:r>
            <a:r>
              <a:rPr lang="ru-RU" dirty="0" err="1"/>
              <a:t>avoided</a:t>
            </a:r>
            <a:r>
              <a:rPr lang="ru-RU" dirty="0"/>
              <a:t> </a:t>
            </a:r>
            <a:r>
              <a:rPr lang="ru-RU" dirty="0" err="1"/>
              <a:t>in</a:t>
            </a:r>
            <a:r>
              <a:rPr lang="ru-RU" dirty="0"/>
              <a:t> </a:t>
            </a:r>
            <a:r>
              <a:rPr lang="ru-RU" dirty="0" err="1"/>
              <a:t>the</a:t>
            </a:r>
            <a:r>
              <a:rPr lang="ru-RU" dirty="0"/>
              <a:t> </a:t>
            </a:r>
            <a:r>
              <a:rPr lang="ru-RU" dirty="0" err="1"/>
              <a:t>literary</a:t>
            </a:r>
            <a:r>
              <a:rPr lang="ru-RU" dirty="0"/>
              <a:t> </a:t>
            </a:r>
            <a:r>
              <a:rPr lang="ru-RU" dirty="0" err="1"/>
              <a:t>language</a:t>
            </a:r>
            <a:r>
              <a:rPr lang="ru-RU" dirty="0" smtClean="0"/>
              <a:t>.” </a:t>
            </a:r>
            <a:endParaRPr lang="ru-RU" dirty="0"/>
          </a:p>
          <a:p>
            <a:pPr marL="4572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980728"/>
            <a:ext cx="2664296" cy="3096344"/>
          </a:xfrm>
          <a:prstGeom prst="rect">
            <a:avLst/>
          </a:prstGeom>
        </p:spPr>
      </p:pic>
    </p:spTree>
    <p:extLst>
      <p:ext uri="{BB962C8B-B14F-4D97-AF65-F5344CB8AC3E}">
        <p14:creationId xmlns:p14="http://schemas.microsoft.com/office/powerpoint/2010/main" val="72996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ru-RU" sz="4000" dirty="0" err="1"/>
              <a:t>Non-Structural</a:t>
            </a:r>
            <a:r>
              <a:rPr lang="ru-RU" sz="4000" dirty="0"/>
              <a:t> </a:t>
            </a:r>
            <a:r>
              <a:rPr lang="ru-RU" sz="4000" dirty="0" err="1" smtClean="0"/>
              <a:t>Descriptive</a:t>
            </a:r>
            <a:r>
              <a:rPr lang="en-US" sz="4000" dirty="0" smtClean="0"/>
              <a:t> Grammar in Summary</a:t>
            </a:r>
            <a:endParaRPr lang="ru-RU" sz="4000" dirty="0"/>
          </a:p>
        </p:txBody>
      </p:sp>
      <p:sp>
        <p:nvSpPr>
          <p:cNvPr id="3" name="Объект 2"/>
          <p:cNvSpPr>
            <a:spLocks noGrp="1"/>
          </p:cNvSpPr>
          <p:nvPr>
            <p:ph sz="quarter" idx="13"/>
          </p:nvPr>
        </p:nvSpPr>
        <p:spPr/>
        <p:txBody>
          <a:bodyPr/>
          <a:lstStyle/>
          <a:p>
            <a:pPr>
              <a:buFont typeface="Wingdings" pitchFamily="2" charset="2"/>
              <a:buChar char="v"/>
            </a:pPr>
            <a:r>
              <a:rPr lang="ru-RU" dirty="0" err="1" smtClean="0"/>
              <a:t>Unlike</a:t>
            </a:r>
            <a:r>
              <a:rPr lang="ru-RU" dirty="0" smtClean="0"/>
              <a:t> </a:t>
            </a:r>
            <a:r>
              <a:rPr lang="ru-RU" dirty="0" err="1"/>
              <a:t>prescriptivists</a:t>
            </a:r>
            <a:r>
              <a:rPr lang="ru-RU" dirty="0"/>
              <a:t>, </a:t>
            </a:r>
            <a:r>
              <a:rPr lang="ru-RU" dirty="0" err="1"/>
              <a:t>descriptivists</a:t>
            </a:r>
            <a:r>
              <a:rPr lang="ru-RU" dirty="0"/>
              <a:t> </a:t>
            </a:r>
            <a:r>
              <a:rPr lang="ru-RU" dirty="0" err="1"/>
              <a:t>focus</a:t>
            </a:r>
            <a:r>
              <a:rPr lang="ru-RU" dirty="0"/>
              <a:t> </a:t>
            </a:r>
            <a:r>
              <a:rPr lang="ru-RU" dirty="0" err="1"/>
              <a:t>their</a:t>
            </a:r>
            <a:r>
              <a:rPr lang="ru-RU" dirty="0"/>
              <a:t> </a:t>
            </a:r>
            <a:r>
              <a:rPr lang="ru-RU" dirty="0" err="1"/>
              <a:t>attention</a:t>
            </a:r>
            <a:r>
              <a:rPr lang="ru-RU" dirty="0"/>
              <a:t> </a:t>
            </a:r>
            <a:r>
              <a:rPr lang="ru-RU" dirty="0" err="1"/>
              <a:t>on</a:t>
            </a:r>
            <a:r>
              <a:rPr lang="ru-RU" dirty="0"/>
              <a:t> </a:t>
            </a:r>
            <a:r>
              <a:rPr lang="ru-RU" dirty="0" err="1"/>
              <a:t>actual</a:t>
            </a:r>
            <a:r>
              <a:rPr lang="ru-RU" dirty="0"/>
              <a:t> </a:t>
            </a:r>
            <a:r>
              <a:rPr lang="ru-RU" dirty="0" err="1"/>
              <a:t>usage</a:t>
            </a:r>
            <a:r>
              <a:rPr lang="ru-RU" dirty="0"/>
              <a:t> </a:t>
            </a:r>
            <a:r>
              <a:rPr lang="ru-RU" dirty="0" err="1"/>
              <a:t>without</a:t>
            </a:r>
            <a:r>
              <a:rPr lang="ru-RU" dirty="0"/>
              <a:t> </a:t>
            </a:r>
            <a:r>
              <a:rPr lang="ru-RU" dirty="0" err="1"/>
              <a:t>trying</a:t>
            </a:r>
            <a:r>
              <a:rPr lang="ru-RU" dirty="0"/>
              <a:t> “</a:t>
            </a:r>
            <a:r>
              <a:rPr lang="ru-RU" dirty="0" err="1"/>
              <a:t>to</a:t>
            </a:r>
            <a:r>
              <a:rPr lang="ru-RU" dirty="0"/>
              <a:t> </a:t>
            </a:r>
            <a:r>
              <a:rPr lang="ru-RU" dirty="0" err="1"/>
              <a:t>settle</a:t>
            </a:r>
            <a:r>
              <a:rPr lang="ru-RU" dirty="0"/>
              <a:t> </a:t>
            </a:r>
            <a:r>
              <a:rPr lang="ru-RU" dirty="0" err="1"/>
              <a:t>the</a:t>
            </a:r>
            <a:r>
              <a:rPr lang="ru-RU" dirty="0"/>
              <a:t> </a:t>
            </a:r>
            <a:r>
              <a:rPr lang="ru-RU" dirty="0" err="1"/>
              <a:t>relative</a:t>
            </a:r>
            <a:r>
              <a:rPr lang="ru-RU" dirty="0"/>
              <a:t> </a:t>
            </a:r>
            <a:r>
              <a:rPr lang="ru-RU" dirty="0" err="1"/>
              <a:t>correctness</a:t>
            </a:r>
            <a:r>
              <a:rPr lang="ru-RU" dirty="0"/>
              <a:t> </a:t>
            </a:r>
            <a:r>
              <a:rPr lang="ru-RU" dirty="0" err="1"/>
              <a:t>of</a:t>
            </a:r>
            <a:r>
              <a:rPr lang="ru-RU" dirty="0"/>
              <a:t> </a:t>
            </a:r>
            <a:r>
              <a:rPr lang="ru-RU" dirty="0" err="1"/>
              <a:t>divergent</a:t>
            </a:r>
            <a:r>
              <a:rPr lang="ru-RU" dirty="0"/>
              <a:t> </a:t>
            </a:r>
            <a:r>
              <a:rPr lang="ru-RU" dirty="0" err="1" smtClean="0"/>
              <a:t>usages</a:t>
            </a:r>
            <a:r>
              <a:rPr lang="en-US" dirty="0" smtClean="0"/>
              <a:t>.</a:t>
            </a:r>
            <a:r>
              <a:rPr lang="ru-RU" dirty="0" smtClean="0"/>
              <a:t>” </a:t>
            </a:r>
            <a:endParaRPr lang="en-US" dirty="0" smtClean="0"/>
          </a:p>
          <a:p>
            <a:pPr>
              <a:buFont typeface="Wingdings" pitchFamily="2" charset="2"/>
              <a:buChar char="v"/>
            </a:pPr>
            <a:r>
              <a:rPr lang="ru-RU" dirty="0" err="1" smtClean="0"/>
              <a:t>Similar</a:t>
            </a:r>
            <a:r>
              <a:rPr lang="ru-RU" dirty="0" smtClean="0"/>
              <a:t> </a:t>
            </a:r>
            <a:r>
              <a:rPr lang="ru-RU" dirty="0" err="1"/>
              <a:t>to</a:t>
            </a:r>
            <a:r>
              <a:rPr lang="ru-RU" dirty="0"/>
              <a:t> </a:t>
            </a:r>
            <a:r>
              <a:rPr lang="ru-RU" dirty="0" err="1"/>
              <a:t>prescriptivists</a:t>
            </a:r>
            <a:r>
              <a:rPr lang="ru-RU" dirty="0"/>
              <a:t>, </a:t>
            </a:r>
            <a:r>
              <a:rPr lang="ru-RU" dirty="0" err="1"/>
              <a:t>descriptivists</a:t>
            </a:r>
            <a:r>
              <a:rPr lang="ru-RU" dirty="0"/>
              <a:t> </a:t>
            </a:r>
            <a:r>
              <a:rPr lang="ru-RU" dirty="0" err="1"/>
              <a:t>use</a:t>
            </a:r>
            <a:r>
              <a:rPr lang="ru-RU" dirty="0"/>
              <a:t> </a:t>
            </a:r>
            <a:r>
              <a:rPr lang="ru-RU" dirty="0" err="1"/>
              <a:t>meaning</a:t>
            </a:r>
            <a:r>
              <a:rPr lang="ru-RU" dirty="0"/>
              <a:t> </a:t>
            </a:r>
            <a:r>
              <a:rPr lang="ru-RU" dirty="0" err="1"/>
              <a:t>and</a:t>
            </a:r>
            <a:r>
              <a:rPr lang="ru-RU" dirty="0"/>
              <a:t> </a:t>
            </a:r>
            <a:r>
              <a:rPr lang="ru-RU" dirty="0" err="1"/>
              <a:t>function</a:t>
            </a:r>
            <a:r>
              <a:rPr lang="ru-RU" dirty="0"/>
              <a:t> </a:t>
            </a:r>
            <a:r>
              <a:rPr lang="ru-RU" dirty="0" err="1"/>
              <a:t>in</a:t>
            </a:r>
            <a:r>
              <a:rPr lang="ru-RU" dirty="0"/>
              <a:t> </a:t>
            </a:r>
            <a:r>
              <a:rPr lang="ru-RU" dirty="0" err="1"/>
              <a:t>their</a:t>
            </a:r>
            <a:r>
              <a:rPr lang="ru-RU" dirty="0"/>
              <a:t> </a:t>
            </a:r>
            <a:r>
              <a:rPr lang="ru-RU" dirty="0" err="1"/>
              <a:t>definition</a:t>
            </a:r>
            <a:r>
              <a:rPr lang="ru-RU" dirty="0"/>
              <a:t> </a:t>
            </a:r>
            <a:r>
              <a:rPr lang="ru-RU" dirty="0" err="1"/>
              <a:t>of</a:t>
            </a:r>
            <a:r>
              <a:rPr lang="ru-RU" dirty="0"/>
              <a:t> </a:t>
            </a:r>
            <a:r>
              <a:rPr lang="ru-RU" dirty="0" err="1"/>
              <a:t>parts</a:t>
            </a:r>
            <a:r>
              <a:rPr lang="ru-RU" dirty="0"/>
              <a:t> </a:t>
            </a:r>
            <a:r>
              <a:rPr lang="ru-RU" dirty="0" err="1"/>
              <a:t>of</a:t>
            </a:r>
            <a:r>
              <a:rPr lang="ru-RU" dirty="0"/>
              <a:t> </a:t>
            </a:r>
            <a:r>
              <a:rPr lang="ru-RU" dirty="0" err="1"/>
              <a:t>speech</a:t>
            </a:r>
            <a:r>
              <a:rPr lang="ru-RU" dirty="0"/>
              <a:t>. </a:t>
            </a:r>
          </a:p>
          <a:p>
            <a:pPr marL="45720" lvl="0" indent="0">
              <a:buNone/>
            </a:pPr>
            <a:r>
              <a:rPr lang="ru-RU" dirty="0" smtClean="0"/>
              <a:t> </a:t>
            </a:r>
            <a:endParaRPr lang="ru-RU" dirty="0"/>
          </a:p>
          <a:p>
            <a:pPr marL="45720" indent="0">
              <a:buNone/>
            </a:pPr>
            <a:endParaRPr lang="ru-RU" dirty="0"/>
          </a:p>
        </p:txBody>
      </p:sp>
    </p:spTree>
    <p:extLst>
      <p:ext uri="{BB962C8B-B14F-4D97-AF65-F5344CB8AC3E}">
        <p14:creationId xmlns:p14="http://schemas.microsoft.com/office/powerpoint/2010/main" val="3555809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611560" y="908720"/>
            <a:ext cx="5472608" cy="3297520"/>
          </a:xfrm>
        </p:spPr>
        <p:txBody>
          <a:bodyPr>
            <a:normAutofit/>
          </a:bodyPr>
          <a:lstStyle/>
          <a:p>
            <a:pPr marL="45720" indent="0">
              <a:buNone/>
            </a:pPr>
            <a:r>
              <a:rPr lang="en-US" sz="2000" b="1" dirty="0"/>
              <a:t>Otto Jespersen  </a:t>
            </a:r>
            <a:r>
              <a:rPr lang="en-US" sz="2000" dirty="0"/>
              <a:t>(1860–1943), a Danish linguist,  developed the theory of grammar and the grammar of English. He proposes three principles of classification – meaning, form, and function. His theory is set out in </a:t>
            </a:r>
            <a:r>
              <a:rPr lang="en-US" sz="2000" dirty="0" smtClean="0"/>
              <a:t>“</a:t>
            </a:r>
            <a:r>
              <a:rPr lang="en-US" sz="2000" i="1" dirty="0" smtClean="0"/>
              <a:t>The </a:t>
            </a:r>
            <a:r>
              <a:rPr lang="en-US" sz="2000" i="1" dirty="0"/>
              <a:t>Philosophy of </a:t>
            </a:r>
            <a:r>
              <a:rPr lang="en-US" sz="2000" i="1" dirty="0" smtClean="0"/>
              <a:t>Grammar” </a:t>
            </a:r>
            <a:r>
              <a:rPr lang="en-US" sz="2000" dirty="0"/>
              <a:t>(1924).</a:t>
            </a:r>
            <a:endParaRPr lang="ru-RU" sz="2000" dirty="0"/>
          </a:p>
          <a:p>
            <a:pPr marL="45720" indent="0">
              <a:buNone/>
            </a:pPr>
            <a:r>
              <a:rPr lang="en-US" sz="2000" dirty="0"/>
              <a:t>It </a:t>
            </a:r>
            <a:r>
              <a:rPr lang="en-US" sz="2000" dirty="0" smtClean="0"/>
              <a:t>removes the parts of speech from the syntax, is </a:t>
            </a:r>
            <a:r>
              <a:rPr lang="en-US" sz="2000" dirty="0"/>
              <a:t>based on the concepts of </a:t>
            </a:r>
            <a:r>
              <a:rPr lang="en-US" sz="2000" dirty="0" smtClean="0"/>
              <a:t>ranks and brings the concept of context to the forefront of the attention.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052736"/>
            <a:ext cx="2016224" cy="2448272"/>
          </a:xfrm>
          <a:prstGeom prst="rect">
            <a:avLst/>
          </a:prstGeom>
        </p:spPr>
      </p:pic>
    </p:spTree>
    <p:extLst>
      <p:ext uri="{BB962C8B-B14F-4D97-AF65-F5344CB8AC3E}">
        <p14:creationId xmlns:p14="http://schemas.microsoft.com/office/powerpoint/2010/main" val="3641425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a:bodyPr>
          <a:lstStyle/>
          <a:p>
            <a:pPr marL="45720" indent="0" algn="ctr">
              <a:buNone/>
            </a:pPr>
            <a:endParaRPr lang="en-US" sz="4400" dirty="0" smtClean="0"/>
          </a:p>
          <a:p>
            <a:pPr marL="45720" indent="0" algn="ctr">
              <a:buNone/>
            </a:pPr>
            <a:endParaRPr lang="en-US" sz="4400" dirty="0"/>
          </a:p>
          <a:p>
            <a:pPr marL="45720" indent="0" algn="ctr">
              <a:buNone/>
            </a:pPr>
            <a:r>
              <a:rPr lang="en-US" sz="4400" dirty="0" smtClean="0"/>
              <a:t>The </a:t>
            </a:r>
            <a:r>
              <a:rPr lang="en-US" sz="4400" dirty="0"/>
              <a:t>Emergence of Structuralism</a:t>
            </a:r>
            <a:endParaRPr lang="ru-RU" sz="4400" dirty="0"/>
          </a:p>
        </p:txBody>
      </p:sp>
    </p:spTree>
    <p:extLst>
      <p:ext uri="{BB962C8B-B14F-4D97-AF65-F5344CB8AC3E}">
        <p14:creationId xmlns:p14="http://schemas.microsoft.com/office/powerpoint/2010/main" val="2421987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47664" y="731838"/>
            <a:ext cx="5616623" cy="4353346"/>
          </a:xfrm>
        </p:spPr>
      </p:pic>
    </p:spTree>
    <p:extLst>
      <p:ext uri="{BB962C8B-B14F-4D97-AF65-F5344CB8AC3E}">
        <p14:creationId xmlns:p14="http://schemas.microsoft.com/office/powerpoint/2010/main" val="210583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746871709"/>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104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endParaRPr lang="ru-RU" sz="3600" dirty="0"/>
          </a:p>
        </p:txBody>
      </p:sp>
      <p:sp>
        <p:nvSpPr>
          <p:cNvPr id="3" name="Объект 2"/>
          <p:cNvSpPr>
            <a:spLocks noGrp="1"/>
          </p:cNvSpPr>
          <p:nvPr>
            <p:ph sz="quarter" idx="13"/>
          </p:nvPr>
        </p:nvSpPr>
        <p:spPr>
          <a:xfrm>
            <a:off x="1115616" y="1412776"/>
            <a:ext cx="7029400" cy="3561576"/>
          </a:xfrm>
        </p:spPr>
        <p:txBody>
          <a:bodyPr>
            <a:normAutofit/>
          </a:bodyPr>
          <a:lstStyle/>
          <a:p>
            <a:pPr marL="45720" indent="0">
              <a:buNone/>
            </a:pPr>
            <a:r>
              <a:rPr lang="en-US" sz="2800" dirty="0"/>
              <a:t>As a reaction to the atomistic approach to language a new theory appeared that was seeking to grasp linguistic events in their mutual interconnection and interdependence, to understand and to describe language as a </a:t>
            </a:r>
            <a:r>
              <a:rPr lang="en-US" sz="2800" b="1" dirty="0"/>
              <a:t>system</a:t>
            </a:r>
            <a:r>
              <a:rPr lang="en-US" sz="2800" dirty="0"/>
              <a:t>.</a:t>
            </a:r>
            <a:endParaRPr lang="ru-RU" sz="2800" dirty="0"/>
          </a:p>
          <a:p>
            <a:pPr marL="45720" indent="0">
              <a:buNone/>
            </a:pPr>
            <a:endParaRPr lang="ru-RU" dirty="0"/>
          </a:p>
        </p:txBody>
      </p:sp>
    </p:spTree>
    <p:extLst>
      <p:ext uri="{BB962C8B-B14F-4D97-AF65-F5344CB8AC3E}">
        <p14:creationId xmlns:p14="http://schemas.microsoft.com/office/powerpoint/2010/main" val="4022476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1187624" y="836712"/>
            <a:ext cx="6984776" cy="4392488"/>
          </a:xfrm>
        </p:spPr>
        <p:txBody>
          <a:bodyPr/>
          <a:lstStyle/>
          <a:p>
            <a:pPr marL="45720" indent="0">
              <a:buNone/>
            </a:pPr>
            <a:r>
              <a:rPr lang="en-US" dirty="0"/>
              <a:t>The first linguists to speak of language as a system or a structure of smaller systems were </a:t>
            </a:r>
            <a:r>
              <a:rPr lang="en-US" dirty="0" err="1"/>
              <a:t>Beaudouin</a:t>
            </a:r>
            <a:r>
              <a:rPr lang="en-US" dirty="0"/>
              <a:t> de Courtenay (1845-1929) and </a:t>
            </a:r>
            <a:r>
              <a:rPr lang="en-US" dirty="0" err="1"/>
              <a:t>F.F.Fortunatov</a:t>
            </a:r>
            <a:r>
              <a:rPr lang="en-US" dirty="0"/>
              <a:t> (1848-1914) of Russia, and the Swiss linguist Ferdinand de Saussure (1857-1913).</a:t>
            </a:r>
            <a:endParaRPr lang="ru-RU" dirty="0"/>
          </a:p>
          <a:p>
            <a:pPr marL="4572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780928"/>
            <a:ext cx="1800200" cy="244827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2780928"/>
            <a:ext cx="1800200" cy="244827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2780928"/>
            <a:ext cx="1944216" cy="2448272"/>
          </a:xfrm>
          <a:prstGeom prst="rect">
            <a:avLst/>
          </a:prstGeom>
        </p:spPr>
      </p:pic>
    </p:spTree>
    <p:extLst>
      <p:ext uri="{BB962C8B-B14F-4D97-AF65-F5344CB8AC3E}">
        <p14:creationId xmlns:p14="http://schemas.microsoft.com/office/powerpoint/2010/main" val="31137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052736"/>
            <a:ext cx="7550224" cy="4534440"/>
          </a:xfrm>
        </p:spPr>
        <p:txBody>
          <a:bodyPr/>
          <a:lstStyle/>
          <a:p>
            <a:pPr marL="0" indent="0" algn="ctr">
              <a:buNone/>
            </a:pPr>
            <a:r>
              <a:rPr lang="en-US" sz="4800" dirty="0" smtClean="0"/>
              <a:t/>
            </a:r>
            <a:br>
              <a:rPr lang="en-US" sz="4800" dirty="0" smtClean="0"/>
            </a:br>
            <a:r>
              <a:rPr lang="en-US" sz="4800" dirty="0"/>
              <a:t/>
            </a:r>
            <a:br>
              <a:rPr lang="en-US" sz="4800" dirty="0"/>
            </a:br>
            <a:r>
              <a:rPr lang="en-US" sz="4400" dirty="0" smtClean="0"/>
              <a:t>The </a:t>
            </a:r>
            <a:r>
              <a:rPr lang="en-US" sz="4400" dirty="0"/>
              <a:t>American Descriptive School </a:t>
            </a:r>
            <a:endParaRPr lang="ru-RU" dirty="0"/>
          </a:p>
        </p:txBody>
      </p:sp>
      <p:sp>
        <p:nvSpPr>
          <p:cNvPr id="3" name="Объект 2"/>
          <p:cNvSpPr>
            <a:spLocks noGrp="1"/>
          </p:cNvSpPr>
          <p:nvPr>
            <p:ph sz="quarter" idx="13"/>
          </p:nvPr>
        </p:nvSpPr>
        <p:spPr/>
        <p:txBody>
          <a:bodyPr/>
          <a:lstStyle/>
          <a:p>
            <a:endParaRPr lang="ru-RU" dirty="0"/>
          </a:p>
        </p:txBody>
      </p:sp>
    </p:spTree>
    <p:extLst>
      <p:ext uri="{BB962C8B-B14F-4D97-AF65-F5344CB8AC3E}">
        <p14:creationId xmlns:p14="http://schemas.microsoft.com/office/powerpoint/2010/main" val="1092369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endParaRPr lang="ru-RU" sz="3600" dirty="0"/>
          </a:p>
        </p:txBody>
      </p:sp>
      <p:sp>
        <p:nvSpPr>
          <p:cNvPr id="3" name="Объект 2"/>
          <p:cNvSpPr>
            <a:spLocks noGrp="1"/>
          </p:cNvSpPr>
          <p:nvPr>
            <p:ph sz="quarter" idx="13"/>
          </p:nvPr>
        </p:nvSpPr>
        <p:spPr>
          <a:xfrm>
            <a:off x="899592" y="731520"/>
            <a:ext cx="7416824" cy="4641696"/>
          </a:xfrm>
        </p:spPr>
        <p:txBody>
          <a:bodyPr>
            <a:normAutofit lnSpcReduction="10000"/>
          </a:bodyPr>
          <a:lstStyle/>
          <a:p>
            <a:pPr marL="45720" indent="0">
              <a:buNone/>
            </a:pPr>
            <a:r>
              <a:rPr lang="en-US" dirty="0"/>
              <a:t>Frantz Boas, linguist and anthropologist (1858-1942) is usually mentioned as the predecessor of American </a:t>
            </a:r>
            <a:r>
              <a:rPr lang="en-US" dirty="0" smtClean="0"/>
              <a:t>Descriptivism.                                       </a:t>
            </a:r>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smtClean="0"/>
          </a:p>
          <a:p>
            <a:pPr marL="45720" indent="0">
              <a:buNone/>
            </a:pPr>
            <a:r>
              <a:rPr lang="en-US" dirty="0" smtClean="0"/>
              <a:t>His </a:t>
            </a:r>
            <a:r>
              <a:rPr lang="en-US" dirty="0"/>
              <a:t>basic ideas were later developed by Edward Sapir (1884-1939) and Leonard Bloomfield (1887-1949). </a:t>
            </a:r>
          </a:p>
          <a:p>
            <a:pPr marL="4572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0" y="1460808"/>
            <a:ext cx="2451596" cy="2976304"/>
          </a:xfrm>
          <a:prstGeom prst="rect">
            <a:avLst/>
          </a:prstGeom>
        </p:spPr>
      </p:pic>
    </p:spTree>
    <p:extLst>
      <p:ext uri="{BB962C8B-B14F-4D97-AF65-F5344CB8AC3E}">
        <p14:creationId xmlns:p14="http://schemas.microsoft.com/office/powerpoint/2010/main" val="355320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endParaRPr lang="ru-RU" sz="4000" dirty="0"/>
          </a:p>
        </p:txBody>
      </p:sp>
      <p:sp>
        <p:nvSpPr>
          <p:cNvPr id="3" name="Объект 2"/>
          <p:cNvSpPr>
            <a:spLocks noGrp="1"/>
          </p:cNvSpPr>
          <p:nvPr>
            <p:ph sz="quarter" idx="13"/>
          </p:nvPr>
        </p:nvSpPr>
        <p:spPr/>
        <p:txBody>
          <a:bodyPr>
            <a:normAutofit/>
          </a:bodyPr>
          <a:lstStyle/>
          <a:p>
            <a:pPr marL="45720" lvl="0" indent="0">
              <a:buNone/>
            </a:pPr>
            <a:r>
              <a:rPr lang="ru-RU" dirty="0" err="1" smtClean="0"/>
              <a:t>Leonard</a:t>
            </a:r>
            <a:r>
              <a:rPr lang="ru-RU" dirty="0" smtClean="0"/>
              <a:t> </a:t>
            </a:r>
            <a:r>
              <a:rPr lang="ru-RU" dirty="0" err="1" smtClean="0"/>
              <a:t>Bloomfield</a:t>
            </a:r>
            <a:r>
              <a:rPr lang="en-US" dirty="0" smtClean="0"/>
              <a:t>:</a:t>
            </a:r>
          </a:p>
          <a:p>
            <a:pPr marL="45720" lvl="0" indent="0">
              <a:buNone/>
            </a:pPr>
            <a:r>
              <a:rPr lang="en-US" dirty="0" smtClean="0"/>
              <a:t> ”</a:t>
            </a:r>
            <a:r>
              <a:rPr lang="ru-RU" dirty="0" err="1" smtClean="0"/>
              <a:t>The</a:t>
            </a:r>
            <a:r>
              <a:rPr lang="ru-RU" dirty="0" smtClean="0"/>
              <a:t> </a:t>
            </a:r>
            <a:r>
              <a:rPr lang="ru-RU" dirty="0" err="1"/>
              <a:t>study</a:t>
            </a:r>
            <a:r>
              <a:rPr lang="ru-RU" dirty="0"/>
              <a:t> </a:t>
            </a:r>
            <a:r>
              <a:rPr lang="ru-RU" dirty="0" err="1"/>
              <a:t>of</a:t>
            </a:r>
            <a:r>
              <a:rPr lang="ru-RU" dirty="0"/>
              <a:t> </a:t>
            </a:r>
            <a:r>
              <a:rPr lang="ru-RU" dirty="0" err="1"/>
              <a:t>language</a:t>
            </a:r>
            <a:r>
              <a:rPr lang="ru-RU" dirty="0"/>
              <a:t> </a:t>
            </a:r>
            <a:r>
              <a:rPr lang="ru-RU" dirty="0" err="1"/>
              <a:t>can</a:t>
            </a:r>
            <a:r>
              <a:rPr lang="ru-RU" dirty="0"/>
              <a:t> </a:t>
            </a:r>
            <a:r>
              <a:rPr lang="ru-RU" dirty="0" err="1"/>
              <a:t>be</a:t>
            </a:r>
            <a:r>
              <a:rPr lang="ru-RU" dirty="0"/>
              <a:t> </a:t>
            </a:r>
            <a:r>
              <a:rPr lang="ru-RU" dirty="0" err="1"/>
              <a:t>conducted</a:t>
            </a:r>
            <a:r>
              <a:rPr lang="ru-RU" dirty="0"/>
              <a:t>...</a:t>
            </a:r>
            <a:r>
              <a:rPr lang="ru-RU" dirty="0" err="1"/>
              <a:t>only</a:t>
            </a:r>
            <a:r>
              <a:rPr lang="ru-RU" dirty="0"/>
              <a:t> </a:t>
            </a:r>
            <a:r>
              <a:rPr lang="ru-RU" dirty="0" err="1"/>
              <a:t>so</a:t>
            </a:r>
            <a:r>
              <a:rPr lang="ru-RU" dirty="0"/>
              <a:t> </a:t>
            </a:r>
            <a:r>
              <a:rPr lang="ru-RU" dirty="0" err="1"/>
              <a:t>long</a:t>
            </a:r>
            <a:r>
              <a:rPr lang="ru-RU" dirty="0"/>
              <a:t> </a:t>
            </a:r>
            <a:r>
              <a:rPr lang="ru-RU" dirty="0" err="1"/>
              <a:t>as</a:t>
            </a:r>
            <a:r>
              <a:rPr lang="ru-RU" dirty="0"/>
              <a:t> </a:t>
            </a:r>
            <a:r>
              <a:rPr lang="ru-RU" dirty="0" err="1"/>
              <a:t>we</a:t>
            </a:r>
            <a:r>
              <a:rPr lang="ru-RU" dirty="0"/>
              <a:t> </a:t>
            </a:r>
            <a:r>
              <a:rPr lang="ru-RU" dirty="0" err="1"/>
              <a:t>pay</a:t>
            </a:r>
            <a:r>
              <a:rPr lang="ru-RU" dirty="0"/>
              <a:t> </a:t>
            </a:r>
            <a:r>
              <a:rPr lang="ru-RU" dirty="0" err="1"/>
              <a:t>no</a:t>
            </a:r>
            <a:r>
              <a:rPr lang="ru-RU" dirty="0"/>
              <a:t> </a:t>
            </a:r>
            <a:r>
              <a:rPr lang="ru-RU" dirty="0" err="1"/>
              <a:t>attention</a:t>
            </a:r>
            <a:r>
              <a:rPr lang="ru-RU" dirty="0"/>
              <a:t> </a:t>
            </a:r>
            <a:r>
              <a:rPr lang="ru-RU" dirty="0" err="1"/>
              <a:t>to</a:t>
            </a:r>
            <a:r>
              <a:rPr lang="ru-RU" dirty="0"/>
              <a:t> </a:t>
            </a:r>
            <a:r>
              <a:rPr lang="ru-RU" dirty="0" err="1"/>
              <a:t>the</a:t>
            </a:r>
            <a:r>
              <a:rPr lang="ru-RU" dirty="0"/>
              <a:t> </a:t>
            </a:r>
            <a:r>
              <a:rPr lang="ru-RU" dirty="0" err="1"/>
              <a:t>meaning</a:t>
            </a:r>
            <a:r>
              <a:rPr lang="ru-RU" dirty="0"/>
              <a:t> </a:t>
            </a:r>
            <a:r>
              <a:rPr lang="ru-RU" dirty="0" err="1"/>
              <a:t>of</a:t>
            </a:r>
            <a:r>
              <a:rPr lang="ru-RU" dirty="0"/>
              <a:t> </a:t>
            </a:r>
            <a:r>
              <a:rPr lang="ru-RU" dirty="0" err="1"/>
              <a:t>what</a:t>
            </a:r>
            <a:r>
              <a:rPr lang="ru-RU" dirty="0"/>
              <a:t> </a:t>
            </a:r>
            <a:r>
              <a:rPr lang="ru-RU" dirty="0" err="1"/>
              <a:t>is</a:t>
            </a:r>
            <a:r>
              <a:rPr lang="ru-RU" dirty="0"/>
              <a:t> </a:t>
            </a:r>
            <a:r>
              <a:rPr lang="ru-RU" dirty="0" err="1"/>
              <a:t>spoken</a:t>
            </a:r>
            <a:r>
              <a:rPr lang="ru-RU" dirty="0"/>
              <a:t>” </a:t>
            </a:r>
            <a:r>
              <a:rPr lang="ru-RU" dirty="0" smtClean="0"/>
              <a:t>(</a:t>
            </a:r>
            <a:r>
              <a:rPr lang="en-US" dirty="0" smtClean="0"/>
              <a:t>“Language”,</a:t>
            </a:r>
            <a:r>
              <a:rPr lang="ru-RU" dirty="0" smtClean="0"/>
              <a:t>1933)</a:t>
            </a:r>
            <a:r>
              <a:rPr lang="en-US" dirty="0" smtClean="0"/>
              <a:t>.</a:t>
            </a:r>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126" y="2564904"/>
            <a:ext cx="3238500" cy="2981325"/>
          </a:xfrm>
          <a:prstGeom prst="rect">
            <a:avLst/>
          </a:prstGeom>
        </p:spPr>
      </p:pic>
    </p:spTree>
    <p:extLst>
      <p:ext uri="{BB962C8B-B14F-4D97-AF65-F5344CB8AC3E}">
        <p14:creationId xmlns:p14="http://schemas.microsoft.com/office/powerpoint/2010/main" val="3579142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3600" dirty="0"/>
              <a:t>The American Descriptive </a:t>
            </a:r>
            <a:r>
              <a:rPr lang="en-US" sz="3600" dirty="0" smtClean="0"/>
              <a:t>School </a:t>
            </a:r>
            <a:endParaRPr lang="ru-RU" sz="3600" dirty="0"/>
          </a:p>
        </p:txBody>
      </p:sp>
      <p:sp>
        <p:nvSpPr>
          <p:cNvPr id="3" name="Объект 2"/>
          <p:cNvSpPr>
            <a:spLocks noGrp="1"/>
          </p:cNvSpPr>
          <p:nvPr>
            <p:ph sz="quarter" idx="13"/>
          </p:nvPr>
        </p:nvSpPr>
        <p:spPr>
          <a:xfrm>
            <a:off x="1115616" y="548680"/>
            <a:ext cx="7317432" cy="3441536"/>
          </a:xfrm>
        </p:spPr>
        <p:txBody>
          <a:bodyPr>
            <a:normAutofit/>
          </a:bodyPr>
          <a:lstStyle/>
          <a:p>
            <a:endParaRPr lang="ru-RU" dirty="0"/>
          </a:p>
          <a:p>
            <a:pPr marL="45720" indent="0">
              <a:buNone/>
            </a:pPr>
            <a:endParaRPr lang="ru-RU" dirty="0"/>
          </a:p>
        </p:txBody>
      </p:sp>
      <p:graphicFrame>
        <p:nvGraphicFramePr>
          <p:cNvPr id="4" name="Схема 3"/>
          <p:cNvGraphicFramePr/>
          <p:nvPr>
            <p:extLst>
              <p:ext uri="{D42A27DB-BD31-4B8C-83A1-F6EECF244321}">
                <p14:modId xmlns:p14="http://schemas.microsoft.com/office/powerpoint/2010/main" val="867777392"/>
              </p:ext>
            </p:extLst>
          </p:nvPr>
        </p:nvGraphicFramePr>
        <p:xfrm>
          <a:off x="1187624" y="548680"/>
          <a:ext cx="652804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92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1600" y="731838"/>
            <a:ext cx="7272808" cy="4857402"/>
          </a:xfrm>
        </p:spPr>
      </p:pic>
    </p:spTree>
    <p:extLst>
      <p:ext uri="{BB962C8B-B14F-4D97-AF65-F5344CB8AC3E}">
        <p14:creationId xmlns:p14="http://schemas.microsoft.com/office/powerpoint/2010/main" val="1813534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pPr marL="45720" indent="0">
              <a:buNone/>
            </a:pPr>
            <a:endParaRPr lang="en-US" sz="3200" dirty="0" smtClean="0"/>
          </a:p>
          <a:p>
            <a:pPr marL="45720" indent="0" algn="just">
              <a:buNone/>
            </a:pPr>
            <a:r>
              <a:rPr lang="en-US" sz="3200" dirty="0" smtClean="0"/>
              <a:t>The </a:t>
            </a:r>
            <a:r>
              <a:rPr lang="en-US" sz="3200" dirty="0"/>
              <a:t>chief contribution of the American Descriptive School to modern linguistics is the elaboration of </a:t>
            </a:r>
            <a:r>
              <a:rPr lang="en-US" sz="3200" b="1" dirty="0"/>
              <a:t>the techniques of linguistic analysis</a:t>
            </a:r>
            <a:r>
              <a:rPr lang="en-US" sz="3200" dirty="0"/>
              <a:t>. </a:t>
            </a:r>
          </a:p>
          <a:p>
            <a:pPr marL="45720" indent="0">
              <a:buNone/>
            </a:pPr>
            <a:endParaRPr lang="ru-RU" dirty="0"/>
          </a:p>
        </p:txBody>
      </p:sp>
    </p:spTree>
    <p:extLst>
      <p:ext uri="{BB962C8B-B14F-4D97-AF65-F5344CB8AC3E}">
        <p14:creationId xmlns:p14="http://schemas.microsoft.com/office/powerpoint/2010/main" val="3361894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3600" dirty="0" smtClean="0"/>
              <a:t>The Descriptivist Methods </a:t>
            </a:r>
            <a:endParaRPr lang="ru-RU" sz="3600" dirty="0"/>
          </a:p>
        </p:txBody>
      </p:sp>
      <p:sp>
        <p:nvSpPr>
          <p:cNvPr id="3" name="Объект 2"/>
          <p:cNvSpPr>
            <a:spLocks noGrp="1"/>
          </p:cNvSpPr>
          <p:nvPr>
            <p:ph sz="quarter" idx="13"/>
          </p:nvPr>
        </p:nvSpPr>
        <p:spPr>
          <a:xfrm>
            <a:off x="1547664" y="620688"/>
            <a:ext cx="6696744" cy="3546728"/>
          </a:xfrm>
        </p:spPr>
        <p:txBody>
          <a:bodyPr/>
          <a:lstStyle/>
          <a:p>
            <a:pPr marL="45720" indent="0">
              <a:buNone/>
            </a:pPr>
            <a:r>
              <a:rPr lang="en-US" sz="3200" dirty="0" smtClean="0"/>
              <a:t>The </a:t>
            </a:r>
            <a:r>
              <a:rPr lang="en-US" sz="3200" dirty="0"/>
              <a:t>main methods </a:t>
            </a:r>
            <a:r>
              <a:rPr lang="en-US" sz="3200" dirty="0" smtClean="0"/>
              <a:t>are</a:t>
            </a:r>
          </a:p>
          <a:p>
            <a:pPr marL="45720" indent="0">
              <a:buNone/>
            </a:pPr>
            <a:r>
              <a:rPr lang="en-US" sz="3200" dirty="0" smtClean="0"/>
              <a:t>(1) the </a:t>
            </a:r>
            <a:r>
              <a:rPr lang="en-US" sz="3200" dirty="0"/>
              <a:t>Distributional Method and </a:t>
            </a:r>
            <a:endParaRPr lang="en-US" sz="3200" dirty="0" smtClean="0"/>
          </a:p>
          <a:p>
            <a:pPr marL="45720" indent="0">
              <a:buNone/>
            </a:pPr>
            <a:r>
              <a:rPr lang="en-US" sz="3200" dirty="0" smtClean="0"/>
              <a:t>(2) the </a:t>
            </a:r>
            <a:r>
              <a:rPr lang="en-US" sz="3200" dirty="0"/>
              <a:t>Method of Immediate Constituents.</a:t>
            </a:r>
            <a:endParaRPr lang="ru-RU" sz="3200" dirty="0"/>
          </a:p>
          <a:p>
            <a:endParaRPr lang="ru-RU" dirty="0"/>
          </a:p>
        </p:txBody>
      </p:sp>
    </p:spTree>
    <p:extLst>
      <p:ext uri="{BB962C8B-B14F-4D97-AF65-F5344CB8AC3E}">
        <p14:creationId xmlns:p14="http://schemas.microsoft.com/office/powerpoint/2010/main" val="3744046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157192"/>
            <a:ext cx="6512511" cy="1143000"/>
          </a:xfrm>
        </p:spPr>
        <p:txBody>
          <a:bodyPr/>
          <a:lstStyle/>
          <a:p>
            <a:pPr marL="0" indent="0" algn="just">
              <a:buNone/>
            </a:pPr>
            <a:endParaRPr lang="ru-RU" dirty="0"/>
          </a:p>
        </p:txBody>
      </p:sp>
      <p:sp>
        <p:nvSpPr>
          <p:cNvPr id="3" name="Объект 2"/>
          <p:cNvSpPr>
            <a:spLocks noGrp="1"/>
          </p:cNvSpPr>
          <p:nvPr>
            <p:ph sz="quarter" idx="13"/>
          </p:nvPr>
        </p:nvSpPr>
        <p:spPr>
          <a:xfrm>
            <a:off x="1187624" y="836712"/>
            <a:ext cx="7200800" cy="4248472"/>
          </a:xfrm>
        </p:spPr>
        <p:txBody>
          <a:bodyPr>
            <a:normAutofit/>
          </a:bodyPr>
          <a:lstStyle/>
          <a:p>
            <a:pPr marL="788670" indent="-742950">
              <a:lnSpc>
                <a:spcPct val="150000"/>
              </a:lnSpc>
              <a:buAutoNum type="arabicParenBoth"/>
            </a:pPr>
            <a:r>
              <a:rPr lang="en-US" sz="3600" b="1" dirty="0" smtClean="0"/>
              <a:t>The Distributional Analysis</a:t>
            </a:r>
            <a:r>
              <a:rPr lang="en-US" b="1" dirty="0" smtClean="0"/>
              <a:t> </a:t>
            </a:r>
          </a:p>
          <a:p>
            <a:pPr marL="45720" indent="0">
              <a:lnSpc>
                <a:spcPct val="150000"/>
              </a:lnSpc>
              <a:buNone/>
            </a:pPr>
            <a:r>
              <a:rPr lang="en-US" dirty="0" smtClean="0"/>
              <a:t>is a method of linguistic research in which the classification of linguistic units and the study of their features are carried out on the basis of the distribution of the units in question in the spoken chain, i.e. on the basis of their combinability. </a:t>
            </a:r>
            <a:endParaRPr lang="ru-RU" dirty="0"/>
          </a:p>
        </p:txBody>
      </p:sp>
    </p:spTree>
    <p:extLst>
      <p:ext uri="{BB962C8B-B14F-4D97-AF65-F5344CB8AC3E}">
        <p14:creationId xmlns:p14="http://schemas.microsoft.com/office/powerpoint/2010/main" val="2879403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2800" dirty="0" smtClean="0"/>
              <a:t>Theoretical and Practical Grammar</a:t>
            </a:r>
            <a:endParaRPr lang="ru-RU" sz="2800" dirty="0"/>
          </a:p>
        </p:txBody>
      </p:sp>
      <p:sp>
        <p:nvSpPr>
          <p:cNvPr id="3" name="Объект 2"/>
          <p:cNvSpPr>
            <a:spLocks noGrp="1"/>
          </p:cNvSpPr>
          <p:nvPr>
            <p:ph sz="quarter" idx="13"/>
          </p:nvPr>
        </p:nvSpPr>
        <p:spPr>
          <a:xfrm>
            <a:off x="1187624" y="764704"/>
            <a:ext cx="7056784" cy="3330704"/>
          </a:xfrm>
        </p:spPr>
        <p:txBody>
          <a:bodyPr>
            <a:normAutofit/>
          </a:bodyPr>
          <a:lstStyle/>
          <a:p>
            <a:r>
              <a:rPr lang="en-US" sz="2800" b="1" dirty="0" smtClean="0"/>
              <a:t>Practical </a:t>
            </a:r>
            <a:r>
              <a:rPr lang="en-US" sz="2800" b="1" dirty="0"/>
              <a:t>grammar </a:t>
            </a:r>
            <a:r>
              <a:rPr lang="en-US" sz="2800" dirty="0"/>
              <a:t>gives practical rules of the use of </a:t>
            </a:r>
            <a:r>
              <a:rPr lang="en-US" sz="2800" dirty="0" smtClean="0"/>
              <a:t>linguistic structures.</a:t>
            </a:r>
          </a:p>
          <a:p>
            <a:r>
              <a:rPr lang="en-US" sz="2800" b="1" dirty="0" smtClean="0"/>
              <a:t>Theoretical </a:t>
            </a:r>
            <a:r>
              <a:rPr lang="en-US" sz="2800" b="1" dirty="0"/>
              <a:t>grammar </a:t>
            </a:r>
            <a:r>
              <a:rPr lang="en-US" sz="2800" dirty="0"/>
              <a:t>gives an analysis of the structures in the light of general principles of linguistics and the existing schools and approaches</a:t>
            </a:r>
            <a:r>
              <a:rPr lang="en-US" sz="2800" dirty="0" smtClean="0"/>
              <a:t>.</a:t>
            </a:r>
            <a:endParaRPr lang="ru-RU" sz="2800" dirty="0"/>
          </a:p>
        </p:txBody>
      </p:sp>
    </p:spTree>
    <p:extLst>
      <p:ext uri="{BB962C8B-B14F-4D97-AF65-F5344CB8AC3E}">
        <p14:creationId xmlns:p14="http://schemas.microsoft.com/office/powerpoint/2010/main" val="2766491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3200" dirty="0" smtClean="0"/>
              <a:t>The combinability (environment, context)</a:t>
            </a:r>
            <a:endParaRPr lang="ru-RU" sz="3200" dirty="0"/>
          </a:p>
        </p:txBody>
      </p:sp>
      <p:sp>
        <p:nvSpPr>
          <p:cNvPr id="3" name="Объект 2"/>
          <p:cNvSpPr>
            <a:spLocks noGrp="1"/>
          </p:cNvSpPr>
          <p:nvPr>
            <p:ph sz="quarter" idx="13"/>
          </p:nvPr>
        </p:nvSpPr>
        <p:spPr/>
        <p:txBody>
          <a:bodyPr/>
          <a:lstStyle/>
          <a:p>
            <a:pPr marL="45720" indent="0">
              <a:buNone/>
            </a:pPr>
            <a:endParaRPr lang="ru-RU" dirty="0"/>
          </a:p>
        </p:txBody>
      </p:sp>
      <p:grpSp>
        <p:nvGrpSpPr>
          <p:cNvPr id="4" name="Группа 3"/>
          <p:cNvGrpSpPr/>
          <p:nvPr/>
        </p:nvGrpSpPr>
        <p:grpSpPr>
          <a:xfrm rot="16200000">
            <a:off x="3709059" y="-947216"/>
            <a:ext cx="1765355" cy="7240272"/>
            <a:chOff x="3741721" y="1345530"/>
            <a:chExt cx="1660558" cy="4166939"/>
          </a:xfrm>
        </p:grpSpPr>
        <p:sp>
          <p:nvSpPr>
            <p:cNvPr id="5" name="Полилиния 4"/>
            <p:cNvSpPr/>
            <p:nvPr/>
          </p:nvSpPr>
          <p:spPr>
            <a:xfrm rot="5400000">
              <a:off x="4012531" y="1074722"/>
              <a:ext cx="1118939" cy="1660555"/>
            </a:xfrm>
            <a:custGeom>
              <a:avLst/>
              <a:gdLst>
                <a:gd name="connsiteX0" fmla="*/ 0 w 1828800"/>
                <a:gd name="connsiteY0" fmla="*/ 101600 h 1016000"/>
                <a:gd name="connsiteX1" fmla="*/ 101600 w 1828800"/>
                <a:gd name="connsiteY1" fmla="*/ 0 h 1016000"/>
                <a:gd name="connsiteX2" fmla="*/ 1727200 w 1828800"/>
                <a:gd name="connsiteY2" fmla="*/ 0 h 1016000"/>
                <a:gd name="connsiteX3" fmla="*/ 1828800 w 1828800"/>
                <a:gd name="connsiteY3" fmla="*/ 101600 h 1016000"/>
                <a:gd name="connsiteX4" fmla="*/ 1828800 w 1828800"/>
                <a:gd name="connsiteY4" fmla="*/ 914400 h 1016000"/>
                <a:gd name="connsiteX5" fmla="*/ 1727200 w 1828800"/>
                <a:gd name="connsiteY5" fmla="*/ 1016000 h 1016000"/>
                <a:gd name="connsiteX6" fmla="*/ 101600 w 1828800"/>
                <a:gd name="connsiteY6" fmla="*/ 1016000 h 1016000"/>
                <a:gd name="connsiteX7" fmla="*/ 0 w 1828800"/>
                <a:gd name="connsiteY7" fmla="*/ 914400 h 1016000"/>
                <a:gd name="connsiteX8" fmla="*/ 0 w 1828800"/>
                <a:gd name="connsiteY8"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016000">
                  <a:moveTo>
                    <a:pt x="0" y="101600"/>
                  </a:moveTo>
                  <a:cubicBezTo>
                    <a:pt x="0" y="45488"/>
                    <a:pt x="45488" y="0"/>
                    <a:pt x="101600" y="0"/>
                  </a:cubicBezTo>
                  <a:lnTo>
                    <a:pt x="1727200" y="0"/>
                  </a:lnTo>
                  <a:cubicBezTo>
                    <a:pt x="1783312" y="0"/>
                    <a:pt x="1828800" y="45488"/>
                    <a:pt x="1828800" y="101600"/>
                  </a:cubicBezTo>
                  <a:lnTo>
                    <a:pt x="1828800" y="914400"/>
                  </a:lnTo>
                  <a:cubicBezTo>
                    <a:pt x="1828800" y="970512"/>
                    <a:pt x="1783312" y="1016000"/>
                    <a:pt x="1727200" y="1016000"/>
                  </a:cubicBezTo>
                  <a:lnTo>
                    <a:pt x="101600" y="1016000"/>
                  </a:lnTo>
                  <a:cubicBezTo>
                    <a:pt x="45488" y="1016000"/>
                    <a:pt x="0" y="970512"/>
                    <a:pt x="0" y="914400"/>
                  </a:cubicBezTo>
                  <a:lnTo>
                    <a:pt x="0" y="10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108" tIns="163108" rIns="163108" bIns="163108" numCol="1" spcCol="1270" anchor="ctr" anchorCtr="0">
              <a:noAutofit/>
            </a:bodyPr>
            <a:lstStyle/>
            <a:p>
              <a:pPr lvl="0" algn="ctr" defTabSz="1555750">
                <a:lnSpc>
                  <a:spcPct val="90000"/>
                </a:lnSpc>
                <a:spcBef>
                  <a:spcPct val="0"/>
                </a:spcBef>
                <a:spcAft>
                  <a:spcPct val="35000"/>
                </a:spcAft>
              </a:pPr>
              <a:r>
                <a:rPr lang="en-US" sz="3500" kern="1200" dirty="0" smtClean="0"/>
                <a:t>Context</a:t>
              </a:r>
            </a:p>
            <a:p>
              <a:pPr lvl="0" algn="ctr" defTabSz="1555750">
                <a:lnSpc>
                  <a:spcPct val="90000"/>
                </a:lnSpc>
                <a:spcBef>
                  <a:spcPct val="0"/>
                </a:spcBef>
                <a:spcAft>
                  <a:spcPct val="35000"/>
                </a:spcAft>
              </a:pPr>
              <a:r>
                <a:rPr lang="en-US" sz="3500" kern="1200" dirty="0" smtClean="0"/>
                <a:t>(unit 1)</a:t>
              </a:r>
              <a:endParaRPr lang="ru-RU" sz="3500" kern="1200" dirty="0"/>
            </a:p>
          </p:txBody>
        </p:sp>
        <p:sp>
          <p:nvSpPr>
            <p:cNvPr id="6" name="Полилиния 5"/>
            <p:cNvSpPr/>
            <p:nvPr/>
          </p:nvSpPr>
          <p:spPr>
            <a:xfrm rot="10800000">
              <a:off x="4343399" y="2476499"/>
              <a:ext cx="457201" cy="381000"/>
            </a:xfrm>
            <a:custGeom>
              <a:avLst/>
              <a:gdLst>
                <a:gd name="connsiteX0" fmla="*/ 0 w 380999"/>
                <a:gd name="connsiteY0" fmla="*/ 91440 h 457200"/>
                <a:gd name="connsiteX1" fmla="*/ 190500 w 380999"/>
                <a:gd name="connsiteY1" fmla="*/ 91440 h 457200"/>
                <a:gd name="connsiteX2" fmla="*/ 190500 w 380999"/>
                <a:gd name="connsiteY2" fmla="*/ 0 h 457200"/>
                <a:gd name="connsiteX3" fmla="*/ 380999 w 380999"/>
                <a:gd name="connsiteY3" fmla="*/ 228600 h 457200"/>
                <a:gd name="connsiteX4" fmla="*/ 190500 w 380999"/>
                <a:gd name="connsiteY4" fmla="*/ 457200 h 457200"/>
                <a:gd name="connsiteX5" fmla="*/ 190500 w 380999"/>
                <a:gd name="connsiteY5" fmla="*/ 365760 h 457200"/>
                <a:gd name="connsiteX6" fmla="*/ 0 w 380999"/>
                <a:gd name="connsiteY6" fmla="*/ 365760 h 457200"/>
                <a:gd name="connsiteX7" fmla="*/ 0 w 380999"/>
                <a:gd name="connsiteY7" fmla="*/ 9144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999" h="457200">
                  <a:moveTo>
                    <a:pt x="304799" y="1"/>
                  </a:moveTo>
                  <a:lnTo>
                    <a:pt x="304799" y="228601"/>
                  </a:lnTo>
                  <a:lnTo>
                    <a:pt x="380999" y="228601"/>
                  </a:lnTo>
                  <a:lnTo>
                    <a:pt x="190500" y="457199"/>
                  </a:lnTo>
                  <a:lnTo>
                    <a:pt x="0" y="228601"/>
                  </a:lnTo>
                  <a:lnTo>
                    <a:pt x="76200" y="228601"/>
                  </a:lnTo>
                  <a:lnTo>
                    <a:pt x="76200" y="1"/>
                  </a:lnTo>
                  <a:lnTo>
                    <a:pt x="304799"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1441" tIns="0" rIns="91440" bIns="114301" numCol="1" spcCol="1270" anchor="ctr" anchorCtr="0">
              <a:noAutofit/>
            </a:bodyPr>
            <a:lstStyle/>
            <a:p>
              <a:pPr lvl="0" algn="ctr" defTabSz="889000">
                <a:lnSpc>
                  <a:spcPct val="90000"/>
                </a:lnSpc>
                <a:spcBef>
                  <a:spcPct val="0"/>
                </a:spcBef>
                <a:spcAft>
                  <a:spcPct val="35000"/>
                </a:spcAft>
              </a:pPr>
              <a:endParaRPr lang="ru-RU" sz="2000" kern="1200"/>
            </a:p>
          </p:txBody>
        </p:sp>
        <p:sp>
          <p:nvSpPr>
            <p:cNvPr id="7" name="Полилиния 6"/>
            <p:cNvSpPr/>
            <p:nvPr/>
          </p:nvSpPr>
          <p:spPr>
            <a:xfrm rot="5400000">
              <a:off x="4012531" y="2598721"/>
              <a:ext cx="1118939" cy="1660556"/>
            </a:xfrm>
            <a:custGeom>
              <a:avLst/>
              <a:gdLst>
                <a:gd name="connsiteX0" fmla="*/ 0 w 1828800"/>
                <a:gd name="connsiteY0" fmla="*/ 101600 h 1016000"/>
                <a:gd name="connsiteX1" fmla="*/ 101600 w 1828800"/>
                <a:gd name="connsiteY1" fmla="*/ 0 h 1016000"/>
                <a:gd name="connsiteX2" fmla="*/ 1727200 w 1828800"/>
                <a:gd name="connsiteY2" fmla="*/ 0 h 1016000"/>
                <a:gd name="connsiteX3" fmla="*/ 1828800 w 1828800"/>
                <a:gd name="connsiteY3" fmla="*/ 101600 h 1016000"/>
                <a:gd name="connsiteX4" fmla="*/ 1828800 w 1828800"/>
                <a:gd name="connsiteY4" fmla="*/ 914400 h 1016000"/>
                <a:gd name="connsiteX5" fmla="*/ 1727200 w 1828800"/>
                <a:gd name="connsiteY5" fmla="*/ 1016000 h 1016000"/>
                <a:gd name="connsiteX6" fmla="*/ 101600 w 1828800"/>
                <a:gd name="connsiteY6" fmla="*/ 1016000 h 1016000"/>
                <a:gd name="connsiteX7" fmla="*/ 0 w 1828800"/>
                <a:gd name="connsiteY7" fmla="*/ 914400 h 1016000"/>
                <a:gd name="connsiteX8" fmla="*/ 0 w 1828800"/>
                <a:gd name="connsiteY8"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016000">
                  <a:moveTo>
                    <a:pt x="0" y="101600"/>
                  </a:moveTo>
                  <a:cubicBezTo>
                    <a:pt x="0" y="45488"/>
                    <a:pt x="45488" y="0"/>
                    <a:pt x="101600" y="0"/>
                  </a:cubicBezTo>
                  <a:lnTo>
                    <a:pt x="1727200" y="0"/>
                  </a:lnTo>
                  <a:cubicBezTo>
                    <a:pt x="1783312" y="0"/>
                    <a:pt x="1828800" y="45488"/>
                    <a:pt x="1828800" y="101600"/>
                  </a:cubicBezTo>
                  <a:lnTo>
                    <a:pt x="1828800" y="914400"/>
                  </a:lnTo>
                  <a:cubicBezTo>
                    <a:pt x="1828800" y="970512"/>
                    <a:pt x="1783312" y="1016000"/>
                    <a:pt x="1727200" y="1016000"/>
                  </a:cubicBezTo>
                  <a:lnTo>
                    <a:pt x="101600" y="1016000"/>
                  </a:lnTo>
                  <a:cubicBezTo>
                    <a:pt x="45488" y="1016000"/>
                    <a:pt x="0" y="970512"/>
                    <a:pt x="0" y="914400"/>
                  </a:cubicBezTo>
                  <a:lnTo>
                    <a:pt x="0" y="10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108" tIns="163108" rIns="163108" bIns="163108" numCol="1" spcCol="1270" anchor="ctr" anchorCtr="0">
              <a:noAutofit/>
            </a:bodyPr>
            <a:lstStyle/>
            <a:p>
              <a:pPr lvl="0" algn="ctr" defTabSz="1555750">
                <a:lnSpc>
                  <a:spcPct val="90000"/>
                </a:lnSpc>
                <a:spcBef>
                  <a:spcPct val="0"/>
                </a:spcBef>
                <a:spcAft>
                  <a:spcPct val="35000"/>
                </a:spcAft>
              </a:pPr>
              <a:r>
                <a:rPr lang="en-US" sz="3500" kern="1200" dirty="0" smtClean="0"/>
                <a:t>Unit </a:t>
              </a:r>
            </a:p>
            <a:p>
              <a:pPr lvl="0" algn="ctr" defTabSz="1555750">
                <a:lnSpc>
                  <a:spcPct val="90000"/>
                </a:lnSpc>
                <a:spcBef>
                  <a:spcPct val="0"/>
                </a:spcBef>
                <a:spcAft>
                  <a:spcPct val="35000"/>
                </a:spcAft>
              </a:pPr>
              <a:r>
                <a:rPr lang="en-US" sz="3200" dirty="0"/>
                <a:t>i</a:t>
              </a:r>
              <a:r>
                <a:rPr lang="en-US" sz="3200" dirty="0" smtClean="0"/>
                <a:t>n question</a:t>
              </a:r>
              <a:endParaRPr lang="ru-RU" sz="3200" kern="1200" dirty="0"/>
            </a:p>
          </p:txBody>
        </p:sp>
        <p:sp>
          <p:nvSpPr>
            <p:cNvPr id="8" name="Полилиния 7"/>
            <p:cNvSpPr/>
            <p:nvPr/>
          </p:nvSpPr>
          <p:spPr>
            <a:xfrm>
              <a:off x="4343400" y="4000499"/>
              <a:ext cx="457200" cy="381000"/>
            </a:xfrm>
            <a:custGeom>
              <a:avLst/>
              <a:gdLst>
                <a:gd name="connsiteX0" fmla="*/ 0 w 381000"/>
                <a:gd name="connsiteY0" fmla="*/ 91440 h 457200"/>
                <a:gd name="connsiteX1" fmla="*/ 190500 w 381000"/>
                <a:gd name="connsiteY1" fmla="*/ 91440 h 457200"/>
                <a:gd name="connsiteX2" fmla="*/ 190500 w 381000"/>
                <a:gd name="connsiteY2" fmla="*/ 0 h 457200"/>
                <a:gd name="connsiteX3" fmla="*/ 381000 w 381000"/>
                <a:gd name="connsiteY3" fmla="*/ 228600 h 457200"/>
                <a:gd name="connsiteX4" fmla="*/ 190500 w 381000"/>
                <a:gd name="connsiteY4" fmla="*/ 457200 h 457200"/>
                <a:gd name="connsiteX5" fmla="*/ 190500 w 381000"/>
                <a:gd name="connsiteY5" fmla="*/ 365760 h 457200"/>
                <a:gd name="connsiteX6" fmla="*/ 0 w 381000"/>
                <a:gd name="connsiteY6" fmla="*/ 365760 h 457200"/>
                <a:gd name="connsiteX7" fmla="*/ 0 w 381000"/>
                <a:gd name="connsiteY7" fmla="*/ 9144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457200">
                  <a:moveTo>
                    <a:pt x="304800" y="0"/>
                  </a:moveTo>
                  <a:lnTo>
                    <a:pt x="304800" y="228600"/>
                  </a:lnTo>
                  <a:lnTo>
                    <a:pt x="381000" y="228600"/>
                  </a:lnTo>
                  <a:lnTo>
                    <a:pt x="190500" y="457200"/>
                  </a:lnTo>
                  <a:lnTo>
                    <a:pt x="0" y="228600"/>
                  </a:lnTo>
                  <a:lnTo>
                    <a:pt x="76200" y="228600"/>
                  </a:lnTo>
                  <a:lnTo>
                    <a:pt x="76200" y="0"/>
                  </a:lnTo>
                  <a:lnTo>
                    <a:pt x="30480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1440" tIns="0" rIns="91440" bIns="114300" numCol="1" spcCol="1270" anchor="ctr" anchorCtr="0">
              <a:noAutofit/>
            </a:bodyPr>
            <a:lstStyle/>
            <a:p>
              <a:pPr lvl="0" algn="ctr" defTabSz="889000">
                <a:lnSpc>
                  <a:spcPct val="90000"/>
                </a:lnSpc>
                <a:spcBef>
                  <a:spcPct val="0"/>
                </a:spcBef>
                <a:spcAft>
                  <a:spcPct val="35000"/>
                </a:spcAft>
              </a:pPr>
              <a:endParaRPr lang="ru-RU" sz="2000" kern="1200"/>
            </a:p>
          </p:txBody>
        </p:sp>
        <p:sp>
          <p:nvSpPr>
            <p:cNvPr id="9" name="Полилиния 8"/>
            <p:cNvSpPr/>
            <p:nvPr/>
          </p:nvSpPr>
          <p:spPr>
            <a:xfrm rot="5400000">
              <a:off x="4012529" y="4122722"/>
              <a:ext cx="1118939" cy="1660555"/>
            </a:xfrm>
            <a:custGeom>
              <a:avLst/>
              <a:gdLst>
                <a:gd name="connsiteX0" fmla="*/ 0 w 1828800"/>
                <a:gd name="connsiteY0" fmla="*/ 101600 h 1016000"/>
                <a:gd name="connsiteX1" fmla="*/ 101600 w 1828800"/>
                <a:gd name="connsiteY1" fmla="*/ 0 h 1016000"/>
                <a:gd name="connsiteX2" fmla="*/ 1727200 w 1828800"/>
                <a:gd name="connsiteY2" fmla="*/ 0 h 1016000"/>
                <a:gd name="connsiteX3" fmla="*/ 1828800 w 1828800"/>
                <a:gd name="connsiteY3" fmla="*/ 101600 h 1016000"/>
                <a:gd name="connsiteX4" fmla="*/ 1828800 w 1828800"/>
                <a:gd name="connsiteY4" fmla="*/ 914400 h 1016000"/>
                <a:gd name="connsiteX5" fmla="*/ 1727200 w 1828800"/>
                <a:gd name="connsiteY5" fmla="*/ 1016000 h 1016000"/>
                <a:gd name="connsiteX6" fmla="*/ 101600 w 1828800"/>
                <a:gd name="connsiteY6" fmla="*/ 1016000 h 1016000"/>
                <a:gd name="connsiteX7" fmla="*/ 0 w 1828800"/>
                <a:gd name="connsiteY7" fmla="*/ 914400 h 1016000"/>
                <a:gd name="connsiteX8" fmla="*/ 0 w 1828800"/>
                <a:gd name="connsiteY8"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016000">
                  <a:moveTo>
                    <a:pt x="0" y="101600"/>
                  </a:moveTo>
                  <a:cubicBezTo>
                    <a:pt x="0" y="45488"/>
                    <a:pt x="45488" y="0"/>
                    <a:pt x="101600" y="0"/>
                  </a:cubicBezTo>
                  <a:lnTo>
                    <a:pt x="1727200" y="0"/>
                  </a:lnTo>
                  <a:cubicBezTo>
                    <a:pt x="1783312" y="0"/>
                    <a:pt x="1828800" y="45488"/>
                    <a:pt x="1828800" y="101600"/>
                  </a:cubicBezTo>
                  <a:lnTo>
                    <a:pt x="1828800" y="914400"/>
                  </a:lnTo>
                  <a:cubicBezTo>
                    <a:pt x="1828800" y="970512"/>
                    <a:pt x="1783312" y="1016000"/>
                    <a:pt x="1727200" y="1016000"/>
                  </a:cubicBezTo>
                  <a:lnTo>
                    <a:pt x="101600" y="1016000"/>
                  </a:lnTo>
                  <a:cubicBezTo>
                    <a:pt x="45488" y="1016000"/>
                    <a:pt x="0" y="970512"/>
                    <a:pt x="0" y="914400"/>
                  </a:cubicBezTo>
                  <a:lnTo>
                    <a:pt x="0" y="10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108" tIns="163108" rIns="163108" bIns="163108" numCol="1" spcCol="1270" anchor="ctr" anchorCtr="0">
              <a:noAutofit/>
            </a:bodyPr>
            <a:lstStyle/>
            <a:p>
              <a:pPr lvl="0" algn="ctr" defTabSz="1555750">
                <a:lnSpc>
                  <a:spcPct val="90000"/>
                </a:lnSpc>
                <a:spcBef>
                  <a:spcPct val="0"/>
                </a:spcBef>
                <a:spcAft>
                  <a:spcPct val="35000"/>
                </a:spcAft>
              </a:pPr>
              <a:r>
                <a:rPr lang="en-US" sz="3500" kern="1200" dirty="0" smtClean="0"/>
                <a:t>Context</a:t>
              </a:r>
            </a:p>
            <a:p>
              <a:pPr lvl="0" algn="ctr" defTabSz="1555750">
                <a:lnSpc>
                  <a:spcPct val="90000"/>
                </a:lnSpc>
                <a:spcBef>
                  <a:spcPct val="0"/>
                </a:spcBef>
                <a:spcAft>
                  <a:spcPct val="35000"/>
                </a:spcAft>
              </a:pPr>
              <a:r>
                <a:rPr lang="en-US" sz="3500" dirty="0" smtClean="0"/>
                <a:t>(unit 2)</a:t>
              </a:r>
              <a:endParaRPr lang="ru-RU" sz="3500" kern="1200" dirty="0"/>
            </a:p>
          </p:txBody>
        </p:sp>
      </p:grpSp>
    </p:spTree>
    <p:extLst>
      <p:ext uri="{BB962C8B-B14F-4D97-AF65-F5344CB8AC3E}">
        <p14:creationId xmlns:p14="http://schemas.microsoft.com/office/powerpoint/2010/main" val="2239056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3600" dirty="0" smtClean="0"/>
              <a:t>Distributional hypothesis</a:t>
            </a:r>
            <a:endParaRPr lang="ru-RU" sz="3600" dirty="0"/>
          </a:p>
        </p:txBody>
      </p:sp>
      <p:sp>
        <p:nvSpPr>
          <p:cNvPr id="3" name="Объект 2"/>
          <p:cNvSpPr>
            <a:spLocks noGrp="1"/>
          </p:cNvSpPr>
          <p:nvPr>
            <p:ph sz="quarter" idx="13"/>
          </p:nvPr>
        </p:nvSpPr>
        <p:spPr/>
        <p:txBody>
          <a:bodyPr/>
          <a:lstStyle/>
          <a:p>
            <a:endParaRPr lang="en-US" dirty="0" smtClean="0"/>
          </a:p>
          <a:p>
            <a:endParaRPr lang="en-US" dirty="0"/>
          </a:p>
          <a:p>
            <a:pPr marL="45720" indent="0" algn="ctr">
              <a:buNone/>
            </a:pPr>
            <a:r>
              <a:rPr lang="en-US" sz="4000" dirty="0" smtClean="0"/>
              <a:t>Linguistic units with similar distributions have similar meanings.</a:t>
            </a:r>
            <a:endParaRPr lang="ru-RU" sz="4000" dirty="0"/>
          </a:p>
        </p:txBody>
      </p:sp>
    </p:spTree>
    <p:extLst>
      <p:ext uri="{BB962C8B-B14F-4D97-AF65-F5344CB8AC3E}">
        <p14:creationId xmlns:p14="http://schemas.microsoft.com/office/powerpoint/2010/main" val="1725447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5013176"/>
            <a:ext cx="6512511" cy="1143000"/>
          </a:xfrm>
        </p:spPr>
        <p:txBody>
          <a:bodyPr/>
          <a:lstStyle/>
          <a:p>
            <a:pPr marL="0" indent="0" algn="ctr">
              <a:buNone/>
            </a:pPr>
            <a:endParaRPr lang="ru-RU" sz="3600" dirty="0"/>
          </a:p>
        </p:txBody>
      </p:sp>
      <p:sp>
        <p:nvSpPr>
          <p:cNvPr id="3" name="Объект 2"/>
          <p:cNvSpPr>
            <a:spLocks noGrp="1"/>
          </p:cNvSpPr>
          <p:nvPr>
            <p:ph sz="quarter" idx="13"/>
          </p:nvPr>
        </p:nvSpPr>
        <p:spPr>
          <a:xfrm>
            <a:off x="1143000" y="836712"/>
            <a:ext cx="7173416" cy="4248472"/>
          </a:xfrm>
        </p:spPr>
        <p:txBody>
          <a:bodyPr>
            <a:normAutofit fontScale="92500" lnSpcReduction="10000"/>
          </a:bodyPr>
          <a:lstStyle/>
          <a:p>
            <a:pPr marL="45720" indent="0" algn="ctr">
              <a:buNone/>
            </a:pPr>
            <a:r>
              <a:rPr lang="en-US" sz="3900" dirty="0" smtClean="0">
                <a:solidFill>
                  <a:srgbClr val="FF0000"/>
                </a:solidFill>
              </a:rPr>
              <a:t>2.</a:t>
            </a:r>
            <a:r>
              <a:rPr lang="en-US" sz="3900" dirty="0" smtClean="0"/>
              <a:t> </a:t>
            </a:r>
            <a:r>
              <a:rPr lang="en-US" sz="3900" dirty="0"/>
              <a:t>The Method of Immediate </a:t>
            </a:r>
            <a:r>
              <a:rPr lang="en-US" sz="3900" dirty="0" smtClean="0"/>
              <a:t>Constituents</a:t>
            </a:r>
          </a:p>
          <a:p>
            <a:pPr marL="45720" indent="0">
              <a:buNone/>
            </a:pPr>
            <a:r>
              <a:rPr lang="en-US" dirty="0" smtClean="0"/>
              <a:t>The </a:t>
            </a:r>
            <a:r>
              <a:rPr lang="en-US" dirty="0"/>
              <a:t>term</a:t>
            </a:r>
            <a:r>
              <a:rPr lang="en-US" i="1" dirty="0"/>
              <a:t> immediate constituents </a:t>
            </a:r>
            <a:r>
              <a:rPr lang="en-US" dirty="0"/>
              <a:t>(IC) was introduced by L. Bloomfield as follows: “Any English-speaking person who concerns himself with this matter is sure to tell us that the immediate constituents of </a:t>
            </a:r>
            <a:endParaRPr lang="en-US" dirty="0" smtClean="0"/>
          </a:p>
          <a:p>
            <a:pPr marL="45720" indent="0" algn="ctr">
              <a:buNone/>
            </a:pPr>
            <a:r>
              <a:rPr lang="en-US" sz="3300" b="1" i="1" dirty="0" smtClean="0">
                <a:solidFill>
                  <a:srgbClr val="FF0000"/>
                </a:solidFill>
              </a:rPr>
              <a:t>Poor </a:t>
            </a:r>
            <a:r>
              <a:rPr lang="en-US" sz="3300" b="1" i="1" dirty="0">
                <a:solidFill>
                  <a:srgbClr val="FF0000"/>
                </a:solidFill>
              </a:rPr>
              <a:t>John ran away </a:t>
            </a:r>
            <a:endParaRPr lang="en-US" sz="3300" b="1" i="1" dirty="0" smtClean="0">
              <a:solidFill>
                <a:srgbClr val="FF0000"/>
              </a:solidFill>
            </a:endParaRPr>
          </a:p>
          <a:p>
            <a:pPr marL="45720" indent="0">
              <a:buNone/>
            </a:pPr>
            <a:r>
              <a:rPr lang="en-US" dirty="0" smtClean="0"/>
              <a:t>are </a:t>
            </a:r>
            <a:r>
              <a:rPr lang="en-US" dirty="0"/>
              <a:t>the two forms </a:t>
            </a:r>
            <a:r>
              <a:rPr lang="en-US" sz="3100" i="1" dirty="0">
                <a:solidFill>
                  <a:srgbClr val="FF0000"/>
                </a:solidFill>
              </a:rPr>
              <a:t>Poor John </a:t>
            </a:r>
            <a:r>
              <a:rPr lang="en-US" dirty="0"/>
              <a:t>and </a:t>
            </a:r>
            <a:r>
              <a:rPr lang="en-US" sz="3100" i="1" dirty="0">
                <a:solidFill>
                  <a:srgbClr val="FF0000"/>
                </a:solidFill>
              </a:rPr>
              <a:t>ran away</a:t>
            </a:r>
            <a:r>
              <a:rPr lang="en-US" dirty="0"/>
              <a:t>; that each of these is, in turn, a complex form; that the immediate constituents of </a:t>
            </a:r>
            <a:r>
              <a:rPr lang="en-US" i="1" dirty="0"/>
              <a:t>ran away </a:t>
            </a:r>
            <a:r>
              <a:rPr lang="en-US" dirty="0"/>
              <a:t>are</a:t>
            </a:r>
            <a:r>
              <a:rPr lang="en-US" dirty="0">
                <a:solidFill>
                  <a:srgbClr val="FF0000"/>
                </a:solidFill>
              </a:rPr>
              <a:t> </a:t>
            </a:r>
            <a:r>
              <a:rPr lang="en-US" i="1" dirty="0">
                <a:solidFill>
                  <a:srgbClr val="FF0000"/>
                </a:solidFill>
              </a:rPr>
              <a:t>ran </a:t>
            </a:r>
            <a:r>
              <a:rPr lang="en-US" dirty="0"/>
              <a:t>and</a:t>
            </a:r>
            <a:r>
              <a:rPr lang="en-US" i="1" dirty="0"/>
              <a:t> </a:t>
            </a:r>
            <a:r>
              <a:rPr lang="en-US" i="1" dirty="0">
                <a:solidFill>
                  <a:srgbClr val="FF0000"/>
                </a:solidFill>
              </a:rPr>
              <a:t>away</a:t>
            </a:r>
            <a:r>
              <a:rPr lang="en-US" dirty="0"/>
              <a:t>, and that the constituents of </a:t>
            </a:r>
            <a:r>
              <a:rPr lang="en-US" i="1" dirty="0"/>
              <a:t>Poor John </a:t>
            </a:r>
            <a:r>
              <a:rPr lang="en-US" dirty="0"/>
              <a:t>are </a:t>
            </a:r>
            <a:r>
              <a:rPr lang="en-US" i="1" dirty="0">
                <a:solidFill>
                  <a:srgbClr val="FF0000"/>
                </a:solidFill>
              </a:rPr>
              <a:t>poor </a:t>
            </a:r>
            <a:r>
              <a:rPr lang="en-US" dirty="0"/>
              <a:t>and </a:t>
            </a:r>
            <a:r>
              <a:rPr lang="en-US" i="1" dirty="0">
                <a:solidFill>
                  <a:srgbClr val="FF0000"/>
                </a:solidFill>
              </a:rPr>
              <a:t>John</a:t>
            </a:r>
            <a:r>
              <a:rPr lang="en-US" dirty="0"/>
              <a:t>”. </a:t>
            </a:r>
          </a:p>
          <a:p>
            <a:pPr marL="45720" indent="0">
              <a:buNone/>
            </a:pPr>
            <a:endParaRPr lang="ru-RU" dirty="0"/>
          </a:p>
        </p:txBody>
      </p:sp>
    </p:spTree>
    <p:extLst>
      <p:ext uri="{BB962C8B-B14F-4D97-AF65-F5344CB8AC3E}">
        <p14:creationId xmlns:p14="http://schemas.microsoft.com/office/powerpoint/2010/main" val="3041000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4000" dirty="0" smtClean="0"/>
              <a:t>Immediate Constituents</a:t>
            </a:r>
            <a:endParaRPr lang="ru-RU" sz="40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829237375"/>
              </p:ext>
            </p:extLst>
          </p:nvPr>
        </p:nvGraphicFramePr>
        <p:xfrm>
          <a:off x="1403648" y="1196752"/>
          <a:ext cx="64008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759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sz="quarter" idx="13"/>
          </p:nvPr>
        </p:nvSpPr>
        <p:spPr>
          <a:xfrm>
            <a:off x="1143000" y="731520"/>
            <a:ext cx="7029400" cy="4713704"/>
          </a:xfrm>
        </p:spPr>
        <p:txBody>
          <a:bodyPr>
            <a:normAutofit/>
          </a:bodyPr>
          <a:lstStyle/>
          <a:p>
            <a:endParaRPr lang="en-US" dirty="0" smtClean="0"/>
          </a:p>
          <a:p>
            <a:pPr marL="45720" indent="0">
              <a:buNone/>
            </a:pPr>
            <a:r>
              <a:rPr lang="en-US" sz="2400" b="1" dirty="0"/>
              <a:t>2. </a:t>
            </a:r>
            <a:r>
              <a:rPr lang="en-US" sz="2400" b="1" dirty="0" smtClean="0"/>
              <a:t>The Method </a:t>
            </a:r>
            <a:r>
              <a:rPr lang="en-US" sz="2400" b="1" dirty="0"/>
              <a:t>of Immediate Constituents</a:t>
            </a:r>
            <a:endParaRPr lang="ru-RU" sz="2400" b="1" dirty="0"/>
          </a:p>
          <a:p>
            <a:endParaRPr lang="en-US" dirty="0"/>
          </a:p>
          <a:p>
            <a:r>
              <a:rPr lang="en-US" dirty="0" smtClean="0"/>
              <a:t>This </a:t>
            </a:r>
            <a:r>
              <a:rPr lang="en-US" dirty="0"/>
              <a:t>method  is  based  on  the  </a:t>
            </a:r>
            <a:r>
              <a:rPr lang="en-US" dirty="0" smtClean="0"/>
              <a:t>binary principle</a:t>
            </a:r>
            <a:r>
              <a:rPr lang="en-US" dirty="0"/>
              <a:t>, i.e. each stage of the  procedure  involves  two  components  the </a:t>
            </a:r>
            <a:r>
              <a:rPr lang="en-US" dirty="0" smtClean="0"/>
              <a:t>unit </a:t>
            </a:r>
            <a:r>
              <a:rPr lang="en-US" dirty="0"/>
              <a:t>immediately breaks  into. </a:t>
            </a:r>
          </a:p>
          <a:p>
            <a:r>
              <a:rPr lang="en-US" dirty="0"/>
              <a:t>The  analysis  is  completed  when  we  arrive  at   constituents incapable of  further  </a:t>
            </a:r>
            <a:r>
              <a:rPr lang="en-US" dirty="0" smtClean="0"/>
              <a:t>division.</a:t>
            </a:r>
            <a:r>
              <a:rPr lang="ru-RU" dirty="0" smtClean="0"/>
              <a:t> </a:t>
            </a:r>
            <a:endParaRPr lang="ru-RU" dirty="0"/>
          </a:p>
        </p:txBody>
      </p:sp>
    </p:spTree>
    <p:extLst>
      <p:ext uri="{BB962C8B-B14F-4D97-AF65-F5344CB8AC3E}">
        <p14:creationId xmlns:p14="http://schemas.microsoft.com/office/powerpoint/2010/main" val="1275668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lnSpcReduction="10000"/>
          </a:bodyPr>
          <a:lstStyle/>
          <a:p>
            <a:pPr marL="45720" indent="0" algn="ctr">
              <a:buNone/>
            </a:pPr>
            <a:endParaRPr lang="en-US" sz="4400" dirty="0" smtClean="0"/>
          </a:p>
          <a:p>
            <a:pPr marL="45720" indent="0" algn="ctr">
              <a:buNone/>
            </a:pPr>
            <a:endParaRPr lang="en-US" sz="4400" dirty="0"/>
          </a:p>
          <a:p>
            <a:pPr marL="45720" indent="0" algn="ctr">
              <a:buNone/>
            </a:pPr>
            <a:r>
              <a:rPr lang="en-US" sz="4400" dirty="0" smtClean="0"/>
              <a:t>DEFINITIONS for the Method of Immediate Constituents</a:t>
            </a:r>
            <a:endParaRPr lang="ru-RU" sz="4400" dirty="0"/>
          </a:p>
        </p:txBody>
      </p:sp>
    </p:spTree>
    <p:extLst>
      <p:ext uri="{BB962C8B-B14F-4D97-AF65-F5344CB8AC3E}">
        <p14:creationId xmlns:p14="http://schemas.microsoft.com/office/powerpoint/2010/main" val="133067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865187"/>
          </a:xfrm>
        </p:spPr>
        <p:txBody>
          <a:bodyPr/>
          <a:lstStyle/>
          <a:p>
            <a:pPr marL="0" indent="0" algn="ctr" fontAlgn="auto">
              <a:spcAft>
                <a:spcPts val="0"/>
              </a:spcAft>
              <a:buClr>
                <a:schemeClr val="accent6">
                  <a:lumMod val="75000"/>
                </a:schemeClr>
              </a:buClr>
              <a:buNone/>
              <a:defRPr/>
            </a:pPr>
            <a:r>
              <a:rPr lang="en-US" dirty="0" smtClean="0"/>
              <a:t>Definition 1</a:t>
            </a:r>
            <a:endParaRPr lang="ru-RU" dirty="0" smtClean="0"/>
          </a:p>
        </p:txBody>
      </p:sp>
      <p:sp>
        <p:nvSpPr>
          <p:cNvPr id="12291" name="Rectangle 3"/>
          <p:cNvSpPr>
            <a:spLocks noGrp="1" noChangeArrowheads="1"/>
          </p:cNvSpPr>
          <p:nvPr>
            <p:ph sz="quarter" idx="13"/>
          </p:nvPr>
        </p:nvSpPr>
        <p:spPr>
          <a:xfrm>
            <a:off x="457200" y="1066800"/>
            <a:ext cx="8229600" cy="5562600"/>
          </a:xfrm>
        </p:spPr>
        <p:txBody>
          <a:bodyPr/>
          <a:lstStyle/>
          <a:p>
            <a:pPr>
              <a:lnSpc>
                <a:spcPct val="80000"/>
              </a:lnSpc>
              <a:buFont typeface="Wingdings" pitchFamily="2" charset="2"/>
              <a:buNone/>
            </a:pPr>
            <a:endParaRPr lang="en-GB" sz="2000" dirty="0" smtClean="0"/>
          </a:p>
          <a:p>
            <a:pPr marL="45720" indent="0">
              <a:lnSpc>
                <a:spcPct val="150000"/>
              </a:lnSpc>
              <a:buNone/>
            </a:pPr>
            <a:r>
              <a:rPr lang="en-GB" sz="2400" u="sng" dirty="0" smtClean="0"/>
              <a:t>An immediate constituent</a:t>
            </a:r>
            <a:r>
              <a:rPr lang="en-GB" sz="2400" dirty="0" smtClean="0"/>
              <a:t> </a:t>
            </a:r>
            <a:r>
              <a:rPr lang="en-US" sz="2400" dirty="0" smtClean="0"/>
              <a:t> is a word or a group of words that functions as a single unit within a hierarchical structure.</a:t>
            </a:r>
          </a:p>
        </p:txBody>
      </p:sp>
    </p:spTree>
    <p:extLst>
      <p:ext uri="{BB962C8B-B14F-4D97-AF65-F5344CB8AC3E}">
        <p14:creationId xmlns:p14="http://schemas.microsoft.com/office/powerpoint/2010/main" val="3331614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865187"/>
          </a:xfrm>
        </p:spPr>
        <p:txBody>
          <a:bodyPr/>
          <a:lstStyle/>
          <a:p>
            <a:pPr marL="0" indent="0" algn="ctr" fontAlgn="auto">
              <a:spcAft>
                <a:spcPts val="0"/>
              </a:spcAft>
              <a:buClr>
                <a:schemeClr val="accent6">
                  <a:lumMod val="75000"/>
                </a:schemeClr>
              </a:buClr>
              <a:buNone/>
              <a:defRPr/>
            </a:pPr>
            <a:r>
              <a:rPr lang="en-US" dirty="0" smtClean="0"/>
              <a:t>Definition 2</a:t>
            </a:r>
            <a:endParaRPr lang="ru-RU" dirty="0" smtClean="0"/>
          </a:p>
        </p:txBody>
      </p:sp>
      <p:sp>
        <p:nvSpPr>
          <p:cNvPr id="12291" name="Rectangle 3"/>
          <p:cNvSpPr>
            <a:spLocks noGrp="1" noChangeArrowheads="1"/>
          </p:cNvSpPr>
          <p:nvPr>
            <p:ph sz="quarter" idx="13"/>
          </p:nvPr>
        </p:nvSpPr>
        <p:spPr>
          <a:xfrm>
            <a:off x="457200" y="1066800"/>
            <a:ext cx="8229600" cy="5562600"/>
          </a:xfrm>
        </p:spPr>
        <p:txBody>
          <a:bodyPr/>
          <a:lstStyle/>
          <a:p>
            <a:pPr>
              <a:lnSpc>
                <a:spcPct val="80000"/>
              </a:lnSpc>
              <a:buFont typeface="Wingdings" pitchFamily="2" charset="2"/>
              <a:buNone/>
            </a:pPr>
            <a:endParaRPr lang="en-GB" sz="2000" dirty="0" smtClean="0"/>
          </a:p>
          <a:p>
            <a:pPr marL="45720" indent="0">
              <a:lnSpc>
                <a:spcPct val="150000"/>
              </a:lnSpc>
              <a:buNone/>
            </a:pPr>
            <a:r>
              <a:rPr lang="en-US" sz="2400" u="sng" dirty="0" smtClean="0"/>
              <a:t>The ultimate constituents</a:t>
            </a:r>
            <a:r>
              <a:rPr lang="en-US" sz="2400" dirty="0" smtClean="0"/>
              <a:t> are the smallest meaningful units which any given construction can be broken down to, consisting of a morpheme at the morphological level and a word at the syntactic level.</a:t>
            </a:r>
          </a:p>
        </p:txBody>
      </p:sp>
    </p:spTree>
    <p:extLst>
      <p:ext uri="{BB962C8B-B14F-4D97-AF65-F5344CB8AC3E}">
        <p14:creationId xmlns:p14="http://schemas.microsoft.com/office/powerpoint/2010/main" val="39254824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865187"/>
          </a:xfrm>
        </p:spPr>
        <p:txBody>
          <a:bodyPr/>
          <a:lstStyle/>
          <a:p>
            <a:pPr marL="0" indent="0" algn="ctr" fontAlgn="auto">
              <a:spcAft>
                <a:spcPts val="0"/>
              </a:spcAft>
              <a:buClr>
                <a:schemeClr val="accent6">
                  <a:lumMod val="75000"/>
                </a:schemeClr>
              </a:buClr>
              <a:buNone/>
              <a:defRPr/>
            </a:pPr>
            <a:r>
              <a:rPr lang="en-US" dirty="0" smtClean="0"/>
              <a:t>Definition 3</a:t>
            </a:r>
            <a:endParaRPr lang="ru-RU" dirty="0" smtClean="0"/>
          </a:p>
        </p:txBody>
      </p:sp>
      <p:sp>
        <p:nvSpPr>
          <p:cNvPr id="12291" name="Rectangle 3"/>
          <p:cNvSpPr>
            <a:spLocks noGrp="1" noChangeArrowheads="1"/>
          </p:cNvSpPr>
          <p:nvPr>
            <p:ph sz="quarter" idx="13"/>
          </p:nvPr>
        </p:nvSpPr>
        <p:spPr>
          <a:xfrm>
            <a:off x="457200" y="1066800"/>
            <a:ext cx="8229600" cy="5562600"/>
          </a:xfrm>
        </p:spPr>
        <p:txBody>
          <a:bodyPr/>
          <a:lstStyle/>
          <a:p>
            <a:pPr>
              <a:lnSpc>
                <a:spcPct val="80000"/>
              </a:lnSpc>
              <a:buFont typeface="Wingdings" pitchFamily="2" charset="2"/>
              <a:buNone/>
            </a:pPr>
            <a:endParaRPr lang="en-GB" sz="2000" dirty="0" smtClean="0"/>
          </a:p>
          <a:p>
            <a:pPr marL="45720" indent="0">
              <a:lnSpc>
                <a:spcPct val="150000"/>
              </a:lnSpc>
              <a:buNone/>
            </a:pPr>
            <a:r>
              <a:rPr lang="en-US" sz="2400" dirty="0" smtClean="0"/>
              <a:t>The linguistics procedure which divides sentences into their component parts or constituents in this way is known as </a:t>
            </a:r>
            <a:r>
              <a:rPr lang="en-US" sz="2400" u="sng" dirty="0" smtClean="0"/>
              <a:t>constituent analysis. </a:t>
            </a:r>
          </a:p>
        </p:txBody>
      </p:sp>
    </p:spTree>
    <p:extLst>
      <p:ext uri="{BB962C8B-B14F-4D97-AF65-F5344CB8AC3E}">
        <p14:creationId xmlns:p14="http://schemas.microsoft.com/office/powerpoint/2010/main" val="1492210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865187"/>
          </a:xfrm>
        </p:spPr>
        <p:txBody>
          <a:bodyPr/>
          <a:lstStyle/>
          <a:p>
            <a:pPr marL="0" indent="0" algn="ctr" fontAlgn="auto">
              <a:spcAft>
                <a:spcPts val="0"/>
              </a:spcAft>
              <a:buClr>
                <a:schemeClr val="accent6">
                  <a:lumMod val="75000"/>
                </a:schemeClr>
              </a:buClr>
              <a:buNone/>
              <a:defRPr/>
            </a:pPr>
            <a:r>
              <a:rPr lang="en-US" dirty="0" smtClean="0"/>
              <a:t>Definition 4</a:t>
            </a:r>
            <a:endParaRPr lang="ru-RU" dirty="0" smtClean="0"/>
          </a:p>
        </p:txBody>
      </p:sp>
      <p:sp>
        <p:nvSpPr>
          <p:cNvPr id="12291" name="Rectangle 3"/>
          <p:cNvSpPr>
            <a:spLocks noGrp="1" noChangeArrowheads="1"/>
          </p:cNvSpPr>
          <p:nvPr>
            <p:ph sz="quarter" idx="13"/>
          </p:nvPr>
        </p:nvSpPr>
        <p:spPr>
          <a:xfrm>
            <a:off x="457200" y="1066800"/>
            <a:ext cx="8229600" cy="5562600"/>
          </a:xfrm>
        </p:spPr>
        <p:txBody>
          <a:bodyPr/>
          <a:lstStyle/>
          <a:p>
            <a:pPr>
              <a:lnSpc>
                <a:spcPct val="80000"/>
              </a:lnSpc>
              <a:buFont typeface="Wingdings" pitchFamily="2" charset="2"/>
              <a:buNone/>
            </a:pPr>
            <a:endParaRPr lang="en-GB" sz="2000" dirty="0" smtClean="0"/>
          </a:p>
          <a:p>
            <a:pPr marL="45720" indent="0">
              <a:lnSpc>
                <a:spcPct val="150000"/>
              </a:lnSpc>
              <a:buNone/>
            </a:pPr>
            <a:r>
              <a:rPr lang="en-US" sz="2400" dirty="0" smtClean="0"/>
              <a:t>The segmentation of the sentence into its immediate constituents by using binary cuttings until its ultimate constituents are obtained is called </a:t>
            </a:r>
            <a:r>
              <a:rPr lang="en-US" sz="2400" u="sng" dirty="0" smtClean="0"/>
              <a:t>Immediate Constituent Analysis (IC Analysis</a:t>
            </a:r>
            <a:r>
              <a:rPr lang="en-US" sz="2000" u="sng" dirty="0" smtClean="0"/>
              <a:t>).</a:t>
            </a:r>
            <a:endParaRPr lang="ru-RU" sz="2000" u="sng" dirty="0" smtClean="0"/>
          </a:p>
        </p:txBody>
      </p:sp>
    </p:spTree>
    <p:extLst>
      <p:ext uri="{BB962C8B-B14F-4D97-AF65-F5344CB8AC3E}">
        <p14:creationId xmlns:p14="http://schemas.microsoft.com/office/powerpoint/2010/main" val="3393636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3200" dirty="0" smtClean="0"/>
              <a:t>THE AIM OF THEORETICAL GRAMMAR</a:t>
            </a:r>
            <a:endParaRPr lang="ru-RU" sz="3200" dirty="0"/>
          </a:p>
        </p:txBody>
      </p:sp>
      <p:sp>
        <p:nvSpPr>
          <p:cNvPr id="3" name="Объект 2"/>
          <p:cNvSpPr>
            <a:spLocks noGrp="1"/>
          </p:cNvSpPr>
          <p:nvPr>
            <p:ph sz="quarter" idx="13"/>
          </p:nvPr>
        </p:nvSpPr>
        <p:spPr/>
        <p:txBody>
          <a:bodyPr/>
          <a:lstStyle/>
          <a:p>
            <a:pPr marL="45720" indent="0">
              <a:buNone/>
            </a:pPr>
            <a:endParaRPr lang="en-US" dirty="0" smtClean="0"/>
          </a:p>
          <a:p>
            <a:pPr marL="45720" indent="0">
              <a:buNone/>
            </a:pPr>
            <a:r>
              <a:rPr lang="en-US" sz="2800" dirty="0" smtClean="0"/>
              <a:t>Any </a:t>
            </a:r>
            <a:r>
              <a:rPr lang="en-US" sz="2800" dirty="0"/>
              <a:t>course of theoretical grammar today serves to describe the grammatical structure of language as a system where all parts are interconnected. </a:t>
            </a:r>
          </a:p>
          <a:p>
            <a:pPr marL="45720" indent="0">
              <a:buNone/>
            </a:pPr>
            <a:endParaRPr lang="ru-RU" dirty="0"/>
          </a:p>
        </p:txBody>
      </p:sp>
    </p:spTree>
    <p:extLst>
      <p:ext uri="{BB962C8B-B14F-4D97-AF65-F5344CB8AC3E}">
        <p14:creationId xmlns:p14="http://schemas.microsoft.com/office/powerpoint/2010/main" val="386178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348880"/>
            <a:ext cx="6512511" cy="1143000"/>
          </a:xfrm>
        </p:spPr>
        <p:txBody>
          <a:bodyPr/>
          <a:lstStyle/>
          <a:p>
            <a:pPr marL="0" indent="0" algn="ctr">
              <a:buNone/>
            </a:pPr>
            <a:r>
              <a:rPr lang="en-US" dirty="0" smtClean="0"/>
              <a:t>TRANSFORMATIONAL AGRAMMAR</a:t>
            </a:r>
            <a:endParaRPr lang="ru-RU" dirty="0"/>
          </a:p>
        </p:txBody>
      </p:sp>
      <p:sp>
        <p:nvSpPr>
          <p:cNvPr id="3" name="Объект 2"/>
          <p:cNvSpPr>
            <a:spLocks noGrp="1"/>
          </p:cNvSpPr>
          <p:nvPr>
            <p:ph sz="quarter" idx="13"/>
          </p:nvPr>
        </p:nvSpPr>
        <p:spPr/>
        <p:txBody>
          <a:bodyPr/>
          <a:lstStyle/>
          <a:p>
            <a:endParaRPr lang="ru-RU"/>
          </a:p>
        </p:txBody>
      </p:sp>
    </p:spTree>
    <p:extLst>
      <p:ext uri="{BB962C8B-B14F-4D97-AF65-F5344CB8AC3E}">
        <p14:creationId xmlns:p14="http://schemas.microsoft.com/office/powerpoint/2010/main" val="3433719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endParaRPr lang="ru-RU" sz="3600" dirty="0"/>
          </a:p>
        </p:txBody>
      </p:sp>
      <p:sp>
        <p:nvSpPr>
          <p:cNvPr id="3" name="Объект 2"/>
          <p:cNvSpPr>
            <a:spLocks noGrp="1"/>
          </p:cNvSpPr>
          <p:nvPr>
            <p:ph sz="quarter" idx="13"/>
          </p:nvPr>
        </p:nvSpPr>
        <p:spPr>
          <a:xfrm>
            <a:off x="827584" y="764704"/>
            <a:ext cx="7560840" cy="3744416"/>
          </a:xfrm>
        </p:spPr>
        <p:txBody>
          <a:bodyPr>
            <a:normAutofit/>
          </a:bodyPr>
          <a:lstStyle/>
          <a:p>
            <a:pPr marL="45720" indent="0">
              <a:buNone/>
            </a:pPr>
            <a:r>
              <a:rPr lang="en-US" sz="2600" dirty="0" smtClean="0"/>
              <a:t>The idea of the Transformational Grammar (TG) was </a:t>
            </a:r>
            <a:r>
              <a:rPr lang="en-US" sz="2600" dirty="0"/>
              <a:t>first suggested by </a:t>
            </a:r>
            <a:r>
              <a:rPr lang="en-US" sz="2600" dirty="0" err="1"/>
              <a:t>Zellig</a:t>
            </a:r>
            <a:r>
              <a:rPr lang="en-US" sz="2600" dirty="0"/>
              <a:t> </a:t>
            </a:r>
            <a:r>
              <a:rPr lang="en-US" sz="2600" dirty="0" err="1" smtClean="0"/>
              <a:t>S.Harris</a:t>
            </a:r>
            <a:r>
              <a:rPr lang="en-US" sz="2600" dirty="0" smtClean="0"/>
              <a:t> </a:t>
            </a:r>
            <a:r>
              <a:rPr lang="en-US" sz="2600" dirty="0"/>
              <a:t>as a method of analyzing the “raw material” (concrete utterances) and was </a:t>
            </a:r>
            <a:r>
              <a:rPr lang="en-US" sz="2600" dirty="0" smtClean="0"/>
              <a:t>later(1957) </a:t>
            </a:r>
            <a:r>
              <a:rPr lang="en-US" sz="2600" dirty="0"/>
              <a:t>elaborated by Noam Chomsky as a synthetic method of “generating” </a:t>
            </a:r>
            <a:r>
              <a:rPr lang="en-US" sz="2600" dirty="0" smtClean="0"/>
              <a:t>                               (</a:t>
            </a:r>
            <a:r>
              <a:rPr lang="en-US" sz="2600" dirty="0"/>
              <a:t>constructing) sentences</a:t>
            </a:r>
            <a:r>
              <a:rPr lang="en-US" sz="2600" dirty="0" smtClean="0"/>
              <a:t>.</a:t>
            </a:r>
          </a:p>
          <a:p>
            <a:pPr marL="4572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616" y="2895984"/>
            <a:ext cx="3096768" cy="3947168"/>
          </a:xfrm>
          <a:prstGeom prst="rect">
            <a:avLst/>
          </a:prstGeom>
        </p:spPr>
      </p:pic>
    </p:spTree>
    <p:extLst>
      <p:ext uri="{BB962C8B-B14F-4D97-AF65-F5344CB8AC3E}">
        <p14:creationId xmlns:p14="http://schemas.microsoft.com/office/powerpoint/2010/main" val="24570910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330780"/>
            <a:ext cx="6512511" cy="1143000"/>
          </a:xfrm>
        </p:spPr>
        <p:txBody>
          <a:bodyPr/>
          <a:lstStyle/>
          <a:p>
            <a:pPr marL="0" indent="0" algn="l">
              <a:buNone/>
            </a:pPr>
            <a:r>
              <a:rPr lang="en-US" dirty="0" smtClean="0"/>
              <a:t> Noam Chomsky</a:t>
            </a:r>
            <a:endParaRPr lang="ru-RU" dirty="0"/>
          </a:p>
        </p:txBody>
      </p:sp>
      <p:sp>
        <p:nvSpPr>
          <p:cNvPr id="3" name="Объект 2"/>
          <p:cNvSpPr>
            <a:spLocks noGrp="1"/>
          </p:cNvSpPr>
          <p:nvPr>
            <p:ph sz="quarter" idx="13"/>
          </p:nvPr>
        </p:nvSpPr>
        <p:spPr>
          <a:xfrm>
            <a:off x="899592" y="731520"/>
            <a:ext cx="7272808" cy="3474720"/>
          </a:xfrm>
        </p:spPr>
        <p:txBody>
          <a:bodyPr>
            <a:normAutofit/>
          </a:bodyPr>
          <a:lstStyle/>
          <a:p>
            <a:pPr marL="45720" indent="0">
              <a:buNone/>
            </a:pPr>
            <a:r>
              <a:rPr lang="en-US" sz="2000" dirty="0"/>
              <a:t>TG is a system of </a:t>
            </a:r>
            <a:r>
              <a:rPr lang="en-US" sz="2000" dirty="0" smtClean="0"/>
              <a:t>grammatical</a:t>
            </a:r>
          </a:p>
          <a:p>
            <a:pPr marL="45720" indent="0">
              <a:buNone/>
            </a:pPr>
            <a:r>
              <a:rPr lang="en-US" sz="2000" dirty="0" smtClean="0"/>
              <a:t>analysis </a:t>
            </a:r>
            <a:r>
              <a:rPr lang="en-US" sz="2000" dirty="0"/>
              <a:t>that uses transformations </a:t>
            </a:r>
            <a:endParaRPr lang="en-US" sz="2000" dirty="0" smtClean="0"/>
          </a:p>
          <a:p>
            <a:pPr marL="45720" indent="0">
              <a:buNone/>
            </a:pPr>
            <a:r>
              <a:rPr lang="en-US" sz="2000" dirty="0" smtClean="0"/>
              <a:t>to </a:t>
            </a:r>
            <a:r>
              <a:rPr lang="en-US" sz="2000" dirty="0"/>
              <a:t>express the relations between </a:t>
            </a:r>
            <a:endParaRPr lang="en-US" sz="2000" dirty="0" smtClean="0"/>
          </a:p>
          <a:p>
            <a:pPr marL="45720" indent="0">
              <a:buNone/>
            </a:pPr>
            <a:r>
              <a:rPr lang="en-US" sz="2000" dirty="0" smtClean="0"/>
              <a:t>elements </a:t>
            </a:r>
            <a:r>
              <a:rPr lang="en-US" sz="2000" dirty="0"/>
              <a:t>in a sentence, clause, </a:t>
            </a:r>
            <a:r>
              <a:rPr lang="en-US" sz="2000" dirty="0" smtClean="0"/>
              <a:t>or</a:t>
            </a:r>
          </a:p>
          <a:p>
            <a:pPr marL="45720" indent="0">
              <a:buNone/>
            </a:pPr>
            <a:r>
              <a:rPr lang="en-US" sz="2000" dirty="0" smtClean="0"/>
              <a:t>phrase</a:t>
            </a:r>
            <a:r>
              <a:rPr lang="en-US" sz="2000" dirty="0"/>
              <a:t>, or between different </a:t>
            </a:r>
            <a:r>
              <a:rPr lang="en-US" sz="2000" dirty="0" smtClean="0"/>
              <a:t>forms</a:t>
            </a:r>
          </a:p>
          <a:p>
            <a:pPr marL="45720" indent="0">
              <a:buNone/>
            </a:pPr>
            <a:r>
              <a:rPr lang="en-US" sz="2000" dirty="0" smtClean="0"/>
              <a:t>of </a:t>
            </a:r>
            <a:r>
              <a:rPr lang="en-US" sz="2000" dirty="0"/>
              <a:t>a word, phrase, etc., as </a:t>
            </a:r>
            <a:r>
              <a:rPr lang="en-US" sz="2000" dirty="0" smtClean="0"/>
              <a:t>between</a:t>
            </a:r>
          </a:p>
          <a:p>
            <a:pPr marL="45720" indent="0">
              <a:buNone/>
            </a:pPr>
            <a:r>
              <a:rPr lang="en-US" sz="2000" dirty="0" smtClean="0"/>
              <a:t>the </a:t>
            </a:r>
            <a:r>
              <a:rPr lang="en-US" sz="2000" dirty="0"/>
              <a:t>passive and active forms of a verb.</a:t>
            </a:r>
          </a:p>
          <a:p>
            <a:pPr marL="4572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533480"/>
            <a:ext cx="2908300" cy="4368800"/>
          </a:xfrm>
          <a:prstGeom prst="rect">
            <a:avLst/>
          </a:prstGeom>
        </p:spPr>
      </p:pic>
    </p:spTree>
    <p:extLst>
      <p:ext uri="{BB962C8B-B14F-4D97-AF65-F5344CB8AC3E}">
        <p14:creationId xmlns:p14="http://schemas.microsoft.com/office/powerpoint/2010/main" val="4207133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pPr marL="45720" indent="0">
              <a:lnSpc>
                <a:spcPct val="150000"/>
              </a:lnSpc>
              <a:buNone/>
            </a:pPr>
            <a:r>
              <a:rPr lang="en-US" sz="2400" dirty="0"/>
              <a:t>TG refers to syntax and presupposes the recognition (identification) of such linguistic units as phonemes,  morphemes and form-classes, the latter being stated according to the distributional and the IC-analysis or otherwise. </a:t>
            </a:r>
          </a:p>
          <a:p>
            <a:pPr marL="45720" indent="0">
              <a:buNone/>
            </a:pPr>
            <a:endParaRPr lang="ru-RU" dirty="0"/>
          </a:p>
        </p:txBody>
      </p:sp>
    </p:spTree>
    <p:extLst>
      <p:ext uri="{BB962C8B-B14F-4D97-AF65-F5344CB8AC3E}">
        <p14:creationId xmlns:p14="http://schemas.microsoft.com/office/powerpoint/2010/main" val="1835208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flipV="1">
            <a:off x="1793875" y="5514975"/>
            <a:ext cx="6450013" cy="46038"/>
          </a:xfrm>
        </p:spPr>
        <p:txBody>
          <a:bodyPr/>
          <a:lstStyle/>
          <a:p>
            <a:pPr marL="320040" indent="-320040" fontAlgn="auto">
              <a:spcAft>
                <a:spcPts val="0"/>
              </a:spcAft>
              <a:buClr>
                <a:schemeClr val="accent6">
                  <a:lumMod val="75000"/>
                </a:schemeClr>
              </a:buClr>
              <a:defRPr/>
            </a:pPr>
            <a:endParaRPr lang="ru-RU" sz="4000" dirty="0" smtClean="0"/>
          </a:p>
        </p:txBody>
      </p:sp>
      <p:sp>
        <p:nvSpPr>
          <p:cNvPr id="54275" name="Rectangle 3"/>
          <p:cNvSpPr>
            <a:spLocks noGrp="1" noChangeArrowheads="1"/>
          </p:cNvSpPr>
          <p:nvPr>
            <p:ph sz="quarter" idx="13"/>
          </p:nvPr>
        </p:nvSpPr>
        <p:spPr>
          <a:xfrm>
            <a:off x="1258888" y="1196975"/>
            <a:ext cx="7129536" cy="4032250"/>
          </a:xfrm>
        </p:spPr>
        <p:txBody>
          <a:bodyPr rtlCol="0">
            <a:normAutofit/>
          </a:bodyPr>
          <a:lstStyle/>
          <a:p>
            <a:pPr indent="-182880" fontAlgn="auto">
              <a:buClr>
                <a:schemeClr val="accent6">
                  <a:lumMod val="75000"/>
                </a:schemeClr>
              </a:buClr>
              <a:defRPr/>
            </a:pPr>
            <a:endParaRPr lang="en-US" sz="2800" dirty="0" smtClean="0">
              <a:solidFill>
                <a:schemeClr val="tx1">
                  <a:lumMod val="75000"/>
                  <a:lumOff val="25000"/>
                </a:schemeClr>
              </a:solidFill>
            </a:endParaRPr>
          </a:p>
          <a:p>
            <a:pPr marL="45720" indent="0" fontAlgn="auto">
              <a:buClr>
                <a:schemeClr val="accent6">
                  <a:lumMod val="75000"/>
                </a:schemeClr>
              </a:buClr>
              <a:buNone/>
              <a:defRPr/>
            </a:pPr>
            <a:endParaRPr lang="en-US" sz="2800" dirty="0" smtClean="0">
              <a:solidFill>
                <a:schemeClr val="tx1">
                  <a:lumMod val="75000"/>
                  <a:lumOff val="25000"/>
                </a:schemeClr>
              </a:solidFill>
            </a:endParaRPr>
          </a:p>
          <a:p>
            <a:pPr marL="45720" indent="0" fontAlgn="auto">
              <a:buClr>
                <a:schemeClr val="accent6">
                  <a:lumMod val="75000"/>
                </a:schemeClr>
              </a:buClr>
              <a:buNone/>
              <a:defRPr/>
            </a:pPr>
            <a:r>
              <a:rPr lang="en-US" sz="2800" dirty="0" smtClean="0">
                <a:solidFill>
                  <a:schemeClr val="tx1">
                    <a:lumMod val="75000"/>
                    <a:lumOff val="25000"/>
                  </a:schemeClr>
                </a:solidFill>
              </a:rPr>
              <a:t>According to Chomsky</a:t>
            </a:r>
            <a:r>
              <a:rPr lang="uk-UA" sz="2800" dirty="0" smtClean="0">
                <a:solidFill>
                  <a:schemeClr val="tx1">
                    <a:lumMod val="75000"/>
                    <a:lumOff val="25000"/>
                  </a:schemeClr>
                </a:solidFill>
              </a:rPr>
              <a:t>,</a:t>
            </a:r>
            <a:r>
              <a:rPr lang="en-US" sz="2800" dirty="0" smtClean="0">
                <a:solidFill>
                  <a:schemeClr val="tx1">
                    <a:lumMod val="75000"/>
                    <a:lumOff val="25000"/>
                  </a:schemeClr>
                </a:solidFill>
              </a:rPr>
              <a:t> the central goal of linguistic theory is to determine what it is that people know if they know a particular language.</a:t>
            </a:r>
            <a:endParaRPr lang="uk-UA" sz="2800" dirty="0" smtClean="0">
              <a:solidFill>
                <a:schemeClr val="tx1">
                  <a:lumMod val="75000"/>
                  <a:lumOff val="25000"/>
                </a:schemeClr>
              </a:solidFill>
            </a:endParaRPr>
          </a:p>
        </p:txBody>
      </p:sp>
    </p:spTree>
    <p:extLst>
      <p:ext uri="{BB962C8B-B14F-4D97-AF65-F5344CB8AC3E}">
        <p14:creationId xmlns:p14="http://schemas.microsoft.com/office/powerpoint/2010/main" val="286235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611560" y="692696"/>
            <a:ext cx="7848872" cy="3513544"/>
          </a:xfrm>
        </p:spPr>
        <p:txBody>
          <a:bodyPr/>
          <a:lstStyle/>
          <a:p>
            <a:pPr marL="45720" indent="0">
              <a:buNone/>
            </a:pPr>
            <a:r>
              <a:rPr lang="uk-UA" sz="2400" b="1" dirty="0"/>
              <a:t>К</a:t>
            </a:r>
            <a:r>
              <a:rPr lang="en-US" sz="2400" b="1" dirty="0" err="1"/>
              <a:t>nowing</a:t>
            </a:r>
            <a:r>
              <a:rPr lang="en-US" sz="2400" b="1" dirty="0"/>
              <a:t> a language involves having the ability to produce and understand an unlimited number of utterances of that language that one may never have heard or produced before. </a:t>
            </a:r>
            <a:endParaRPr lang="en-US" sz="2400" dirty="0"/>
          </a:p>
          <a:p>
            <a:pPr marL="4572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204864"/>
            <a:ext cx="8352928" cy="3888432"/>
          </a:xfrm>
          <a:prstGeom prst="rect">
            <a:avLst/>
          </a:prstGeom>
        </p:spPr>
      </p:pic>
    </p:spTree>
    <p:extLst>
      <p:ext uri="{BB962C8B-B14F-4D97-AF65-F5344CB8AC3E}">
        <p14:creationId xmlns:p14="http://schemas.microsoft.com/office/powerpoint/2010/main" val="2063017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63688" y="5229200"/>
            <a:ext cx="6512511" cy="1143000"/>
          </a:xfrm>
        </p:spPr>
        <p:txBody>
          <a:bodyPr/>
          <a:lstStyle/>
          <a:p>
            <a:pPr marL="320040" indent="-320040" eaLnBrk="1" fontAlgn="auto" hangingPunct="1">
              <a:spcAft>
                <a:spcPts val="0"/>
              </a:spcAft>
              <a:buClr>
                <a:schemeClr val="accent6">
                  <a:lumMod val="75000"/>
                </a:schemeClr>
              </a:buClr>
              <a:defRPr/>
            </a:pPr>
            <a:endParaRPr lang="ru-RU" dirty="0" smtClean="0"/>
          </a:p>
        </p:txBody>
      </p:sp>
      <p:sp>
        <p:nvSpPr>
          <p:cNvPr id="56323" name="Rectangle 3"/>
          <p:cNvSpPr>
            <a:spLocks noGrp="1" noChangeArrowheads="1"/>
          </p:cNvSpPr>
          <p:nvPr>
            <p:ph sz="quarter" idx="13"/>
          </p:nvPr>
        </p:nvSpPr>
        <p:spPr>
          <a:xfrm>
            <a:off x="1043608" y="1268760"/>
            <a:ext cx="7389440" cy="5184576"/>
          </a:xfrm>
        </p:spPr>
        <p:txBody>
          <a:bodyPr>
            <a:normAutofit/>
          </a:bodyPr>
          <a:lstStyle/>
          <a:p>
            <a:pPr marL="0" indent="0" eaLnBrk="1" hangingPunct="1">
              <a:spcBef>
                <a:spcPts val="0"/>
              </a:spcBef>
              <a:spcAft>
                <a:spcPts val="0"/>
              </a:spcAft>
              <a:buFont typeface="Georgia" pitchFamily="18" charset="0"/>
              <a:buNone/>
            </a:pPr>
            <a:r>
              <a:rPr lang="uk-UA" sz="2400" b="1" dirty="0" smtClean="0"/>
              <a:t>А</a:t>
            </a:r>
            <a:r>
              <a:rPr lang="en-US" sz="2400" b="1" dirty="0" smtClean="0"/>
              <a:t> GM is a system of explicit rules that may apply recursively to generate an indefinite number of sentences that can be as long as you want them to be.</a:t>
            </a:r>
          </a:p>
          <a:p>
            <a:pPr marL="0" indent="0" eaLnBrk="1" hangingPunct="1">
              <a:spcBef>
                <a:spcPts val="0"/>
              </a:spcBef>
              <a:spcAft>
                <a:spcPts val="0"/>
              </a:spcAft>
              <a:buFont typeface="Georgia" pitchFamily="18" charset="0"/>
              <a:buNone/>
            </a:pPr>
            <a:r>
              <a:rPr lang="en-US" sz="3200" i="1" dirty="0" smtClean="0">
                <a:solidFill>
                  <a:srgbClr val="FF0000"/>
                </a:solidFill>
              </a:rPr>
              <a:t>John saw the picture of the baby on the table in the attic. </a:t>
            </a:r>
          </a:p>
          <a:p>
            <a:pPr marL="0" indent="0" eaLnBrk="1" hangingPunct="1">
              <a:spcBef>
                <a:spcPts val="0"/>
              </a:spcBef>
              <a:spcAft>
                <a:spcPts val="0"/>
              </a:spcAft>
              <a:buFont typeface="Georgia" pitchFamily="18" charset="0"/>
              <a:buNone/>
            </a:pPr>
            <a:r>
              <a:rPr lang="en-US" sz="2400" dirty="0" smtClean="0"/>
              <a:t>S-sentence</a:t>
            </a:r>
            <a:r>
              <a:rPr lang="en-US" sz="2400" dirty="0"/>
              <a:t>, N-noun, NP-noun phrase, V-verb, VP-verb phrase, P-preposition, PP-prepositional phrase, DP-determiner phrase, DET-determiner.</a:t>
            </a:r>
          </a:p>
          <a:p>
            <a:pPr marL="44450" indent="0">
              <a:buNone/>
            </a:pPr>
            <a:r>
              <a:rPr lang="en-US" sz="2400" dirty="0" smtClean="0"/>
              <a:t>	    	</a:t>
            </a:r>
            <a:r>
              <a:rPr lang="en-US" sz="2400" dirty="0"/>
              <a:t/>
            </a:r>
            <a:br>
              <a:rPr lang="en-US" sz="2400" dirty="0"/>
            </a:br>
            <a:r>
              <a:rPr lang="en-US" b="1" dirty="0" smtClean="0"/>
              <a:t> </a:t>
            </a:r>
            <a:endParaRPr lang="uk-UA" b="1" dirty="0" smtClean="0"/>
          </a:p>
        </p:txBody>
      </p:sp>
    </p:spTree>
    <p:extLst>
      <p:ext uri="{BB962C8B-B14F-4D97-AF65-F5344CB8AC3E}">
        <p14:creationId xmlns:p14="http://schemas.microsoft.com/office/powerpoint/2010/main" val="60291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defRPr/>
            </a:pPr>
            <a:endParaRPr lang="ru-RU" dirty="0" smtClean="0"/>
          </a:p>
        </p:txBody>
      </p:sp>
      <p:sp>
        <p:nvSpPr>
          <p:cNvPr id="56323" name="Rectangle 3"/>
          <p:cNvSpPr>
            <a:spLocks noGrp="1" noChangeArrowheads="1"/>
          </p:cNvSpPr>
          <p:nvPr>
            <p:ph sz="quarter" idx="13"/>
          </p:nvPr>
        </p:nvSpPr>
        <p:spPr>
          <a:xfrm>
            <a:off x="1043608" y="1268760"/>
            <a:ext cx="7389440" cy="4320579"/>
          </a:xfrm>
        </p:spPr>
        <p:txBody>
          <a:bodyPr/>
          <a:lstStyle/>
          <a:p>
            <a:pPr marL="0" indent="0" eaLnBrk="1" hangingPunct="1">
              <a:spcBef>
                <a:spcPts val="0"/>
              </a:spcBef>
              <a:spcAft>
                <a:spcPts val="0"/>
              </a:spcAft>
              <a:buFont typeface="Georgia" pitchFamily="18" charset="0"/>
              <a:buNone/>
            </a:pPr>
            <a:endParaRPr lang="en-US" sz="1800" b="1" dirty="0" smtClean="0"/>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019966267"/>
              </p:ext>
            </p:extLst>
          </p:nvPr>
        </p:nvGraphicFramePr>
        <p:xfrm>
          <a:off x="251520" y="332656"/>
          <a:ext cx="8604000" cy="4608512"/>
        </p:xfrm>
        <a:graphic>
          <a:graphicData uri="http://schemas.openxmlformats.org/presentationml/2006/ole">
            <mc:AlternateContent xmlns:mc="http://schemas.openxmlformats.org/markup-compatibility/2006">
              <mc:Choice xmlns:v="urn:schemas-microsoft-com:vml" Requires="v">
                <p:oleObj spid="_x0000_s3084" name="Photo Editor Photo" r:id="rId3" imgW="3677163" imgH="3010320" progId="MSPhotoEd.3">
                  <p:embed/>
                </p:oleObj>
              </mc:Choice>
              <mc:Fallback>
                <p:oleObj name="Photo Editor Photo" r:id="rId3" imgW="3677163" imgH="3010320" progId="MSPhotoEd.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8604000" cy="46085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4383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63713" y="5229225"/>
            <a:ext cx="6511925" cy="1143000"/>
          </a:xfrm>
        </p:spPr>
        <p:txBody>
          <a:bodyPr/>
          <a:lstStyle/>
          <a:p>
            <a:pPr marL="320040" indent="-320040" eaLnBrk="1" fontAlgn="auto" hangingPunct="1">
              <a:spcAft>
                <a:spcPts val="0"/>
              </a:spcAft>
              <a:buClr>
                <a:schemeClr val="accent6">
                  <a:lumMod val="75000"/>
                </a:schemeClr>
              </a:buClr>
              <a:defRPr/>
            </a:pPr>
            <a:endParaRPr lang="ru-RU" smtClean="0"/>
          </a:p>
        </p:txBody>
      </p:sp>
      <p:sp>
        <p:nvSpPr>
          <p:cNvPr id="57347" name="Rectangle 3"/>
          <p:cNvSpPr>
            <a:spLocks noGrp="1" noChangeArrowheads="1"/>
          </p:cNvSpPr>
          <p:nvPr>
            <p:ph sz="quarter" idx="13"/>
          </p:nvPr>
        </p:nvSpPr>
        <p:spPr>
          <a:xfrm>
            <a:off x="1116013" y="1125538"/>
            <a:ext cx="7200900" cy="4751387"/>
          </a:xfrm>
        </p:spPr>
        <p:txBody>
          <a:bodyPr/>
          <a:lstStyle/>
          <a:p>
            <a:pPr eaLnBrk="1" hangingPunct="1">
              <a:lnSpc>
                <a:spcPct val="150000"/>
              </a:lnSpc>
            </a:pPr>
            <a:r>
              <a:rPr lang="en-US" dirty="0" smtClean="0"/>
              <a:t>In generative linguistics 'grammar' refers to the implicit, totally unarticulated knowledge of rules and principles of the language that people have in their heads.</a:t>
            </a:r>
          </a:p>
          <a:p>
            <a:pPr eaLnBrk="1" hangingPunct="1">
              <a:lnSpc>
                <a:spcPct val="150000"/>
              </a:lnSpc>
            </a:pPr>
            <a:r>
              <a:rPr lang="en-US" dirty="0" smtClean="0"/>
              <a:t>This tacit knowledge enables them to distinguish between well-formed and ill-formed words and utterances in their language, e.g. it’s correct to say </a:t>
            </a:r>
            <a:r>
              <a:rPr lang="en-US" i="1" dirty="0" smtClean="0"/>
              <a:t>a grain </a:t>
            </a:r>
            <a:r>
              <a:rPr lang="en-US" dirty="0" smtClean="0"/>
              <a:t>but 'incorrect' to say </a:t>
            </a:r>
            <a:r>
              <a:rPr lang="en-US" i="1" dirty="0" smtClean="0"/>
              <a:t>*a oat.</a:t>
            </a:r>
            <a:r>
              <a:rPr lang="en-US" dirty="0" smtClean="0"/>
              <a:t> </a:t>
            </a:r>
          </a:p>
        </p:txBody>
      </p:sp>
    </p:spTree>
    <p:extLst>
      <p:ext uri="{BB962C8B-B14F-4D97-AF65-F5344CB8AC3E}">
        <p14:creationId xmlns:p14="http://schemas.microsoft.com/office/powerpoint/2010/main" val="3809875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flipV="1">
            <a:off x="1793875" y="5514975"/>
            <a:ext cx="6523038" cy="46038"/>
          </a:xfrm>
        </p:spPr>
        <p:txBody>
          <a:bodyPr/>
          <a:lstStyle/>
          <a:p>
            <a:pPr marL="320040" indent="-320040" eaLnBrk="1" fontAlgn="auto" hangingPunct="1">
              <a:spcAft>
                <a:spcPts val="0"/>
              </a:spcAft>
              <a:buClr>
                <a:schemeClr val="accent6">
                  <a:lumMod val="75000"/>
                </a:schemeClr>
              </a:buClr>
              <a:defRPr/>
            </a:pPr>
            <a:endParaRPr lang="ru-RU" dirty="0" smtClean="0"/>
          </a:p>
        </p:txBody>
      </p:sp>
      <p:sp>
        <p:nvSpPr>
          <p:cNvPr id="58371" name="Rectangle 3"/>
          <p:cNvSpPr>
            <a:spLocks noGrp="1" noChangeArrowheads="1"/>
          </p:cNvSpPr>
          <p:nvPr>
            <p:ph sz="quarter" idx="13"/>
          </p:nvPr>
        </p:nvSpPr>
        <p:spPr>
          <a:xfrm>
            <a:off x="1042988" y="1052513"/>
            <a:ext cx="7273925" cy="4176712"/>
          </a:xfrm>
        </p:spPr>
        <p:txBody>
          <a:bodyPr/>
          <a:lstStyle/>
          <a:p>
            <a:pPr eaLnBrk="1" hangingPunct="1">
              <a:lnSpc>
                <a:spcPct val="150000"/>
              </a:lnSpc>
            </a:pPr>
            <a:r>
              <a:rPr lang="en-US" b="1" smtClean="0"/>
              <a:t>In generative linguistics the term 'grammar'  covers not only morphology and syntax but also semantics, the lexicon and phonology. </a:t>
            </a:r>
          </a:p>
          <a:p>
            <a:pPr eaLnBrk="1" hangingPunct="1">
              <a:lnSpc>
                <a:spcPct val="150000"/>
              </a:lnSpc>
            </a:pPr>
            <a:r>
              <a:rPr lang="en-US" smtClean="0"/>
              <a:t>Phonological rules, morphological rules, syntactic rules and semantic rules are all regarded as rules of grammar. </a:t>
            </a:r>
          </a:p>
        </p:txBody>
      </p:sp>
    </p:spTree>
    <p:extLst>
      <p:ext uri="{BB962C8B-B14F-4D97-AF65-F5344CB8AC3E}">
        <p14:creationId xmlns:p14="http://schemas.microsoft.com/office/powerpoint/2010/main" val="2044526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493184999"/>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55563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3875" y="5445125"/>
            <a:ext cx="6594475" cy="69850"/>
          </a:xfrm>
        </p:spPr>
        <p:txBody>
          <a:bodyPr/>
          <a:lstStyle/>
          <a:p>
            <a:pPr marL="320040" indent="-320040" eaLnBrk="1" fontAlgn="auto" hangingPunct="1">
              <a:spcAft>
                <a:spcPts val="0"/>
              </a:spcAft>
              <a:buClr>
                <a:schemeClr val="accent6">
                  <a:lumMod val="75000"/>
                </a:schemeClr>
              </a:buClr>
              <a:defRPr/>
            </a:pPr>
            <a:endParaRPr lang="ru-RU" dirty="0" smtClean="0"/>
          </a:p>
        </p:txBody>
      </p:sp>
      <p:sp>
        <p:nvSpPr>
          <p:cNvPr id="60419" name="Rectangle 3"/>
          <p:cNvSpPr>
            <a:spLocks noGrp="1" noChangeArrowheads="1"/>
          </p:cNvSpPr>
          <p:nvPr>
            <p:ph sz="quarter" idx="13"/>
          </p:nvPr>
        </p:nvSpPr>
        <p:spPr>
          <a:xfrm>
            <a:off x="1042988" y="764704"/>
            <a:ext cx="7417444" cy="4751859"/>
          </a:xfrm>
        </p:spPr>
        <p:txBody>
          <a:bodyPr rtlCol="0">
            <a:normAutofit/>
          </a:bodyPr>
          <a:lstStyle/>
          <a:p>
            <a:pPr indent="-182880" eaLnBrk="1" fontAlgn="auto" hangingPunct="1">
              <a:buClr>
                <a:schemeClr val="accent6">
                  <a:lumMod val="75000"/>
                </a:schemeClr>
              </a:buClr>
              <a:defRPr/>
            </a:pPr>
            <a:r>
              <a:rPr lang="en-US" sz="2400" dirty="0" smtClean="0">
                <a:solidFill>
                  <a:schemeClr val="tx1">
                    <a:lumMod val="75000"/>
                    <a:lumOff val="25000"/>
                  </a:schemeClr>
                </a:solidFill>
              </a:rPr>
              <a:t>Chomsky has shifted the focus of linguistic theory from the study of observed </a:t>
            </a:r>
            <a:r>
              <a:rPr lang="en-US" sz="2400" dirty="0" err="1" smtClean="0">
                <a:solidFill>
                  <a:schemeClr val="tx1">
                    <a:lumMod val="75000"/>
                    <a:lumOff val="25000"/>
                  </a:schemeClr>
                </a:solidFill>
              </a:rPr>
              <a:t>behaviour</a:t>
            </a:r>
            <a:r>
              <a:rPr lang="en-US" sz="2400" dirty="0" smtClean="0">
                <a:solidFill>
                  <a:schemeClr val="tx1">
                    <a:lumMod val="75000"/>
                    <a:lumOff val="25000"/>
                  </a:schemeClr>
                </a:solidFill>
              </a:rPr>
              <a:t> to the investigation of the knowledge that underlies that </a:t>
            </a:r>
            <a:r>
              <a:rPr lang="en-US" sz="2400" dirty="0" err="1" smtClean="0">
                <a:solidFill>
                  <a:schemeClr val="tx1">
                    <a:lumMod val="75000"/>
                    <a:lumOff val="25000"/>
                  </a:schemeClr>
                </a:solidFill>
              </a:rPr>
              <a:t>behaviour</a:t>
            </a:r>
            <a:r>
              <a:rPr lang="en-US" sz="2400" dirty="0" smtClean="0">
                <a:solidFill>
                  <a:schemeClr val="tx1">
                    <a:lumMod val="75000"/>
                    <a:lumOff val="25000"/>
                  </a:schemeClr>
                </a:solidFill>
              </a:rPr>
              <a:t>.</a:t>
            </a:r>
            <a:endParaRPr lang="uk-UA" sz="2400" dirty="0" smtClean="0">
              <a:solidFill>
                <a:schemeClr val="tx1">
                  <a:lumMod val="75000"/>
                  <a:lumOff val="25000"/>
                </a:schemeClr>
              </a:solidFill>
            </a:endParaRPr>
          </a:p>
          <a:p>
            <a:pPr indent="-182880" eaLnBrk="1" fontAlgn="auto" hangingPunct="1">
              <a:buClr>
                <a:schemeClr val="accent6">
                  <a:lumMod val="75000"/>
                </a:schemeClr>
              </a:buClr>
              <a:defRPr/>
            </a:pPr>
            <a:r>
              <a:rPr lang="en-US" sz="2400" dirty="0" smtClean="0">
                <a:solidFill>
                  <a:schemeClr val="tx1">
                    <a:lumMod val="75000"/>
                    <a:lumOff val="25000"/>
                  </a:schemeClr>
                </a:solidFill>
              </a:rPr>
              <a:t> In generative linguistics, rules are intended to go beyond accounting for patterns in the data to a </a:t>
            </a:r>
            <a:r>
              <a:rPr lang="en-US" sz="2400" dirty="0" err="1" smtClean="0">
                <a:solidFill>
                  <a:schemeClr val="tx1">
                    <a:lumMod val="75000"/>
                    <a:lumOff val="25000"/>
                  </a:schemeClr>
                </a:solidFill>
              </a:rPr>
              <a:t>characterisation</a:t>
            </a:r>
            <a:r>
              <a:rPr lang="en-US" sz="2400" dirty="0" smtClean="0">
                <a:solidFill>
                  <a:schemeClr val="tx1">
                    <a:lumMod val="75000"/>
                    <a:lumOff val="25000"/>
                  </a:schemeClr>
                </a:solidFill>
              </a:rPr>
              <a:t> of speakers' linguistic knowledge.</a:t>
            </a:r>
          </a:p>
          <a:p>
            <a:pPr indent="-182880" eaLnBrk="1" fontAlgn="auto" hangingPunct="1">
              <a:buClr>
                <a:schemeClr val="accent6">
                  <a:lumMod val="75000"/>
                </a:schemeClr>
              </a:buClr>
              <a:defRPr/>
            </a:pPr>
            <a:r>
              <a:rPr lang="en-US" sz="2400" dirty="0" smtClean="0">
                <a:solidFill>
                  <a:schemeClr val="tx1">
                    <a:lumMod val="75000"/>
                    <a:lumOff val="25000"/>
                  </a:schemeClr>
                </a:solidFill>
              </a:rPr>
              <a:t> The primary objective of generative grammar is to model a speaker's linguistic knowledge.</a:t>
            </a:r>
          </a:p>
          <a:p>
            <a:pPr indent="-182880" eaLnBrk="1" fontAlgn="auto" hangingPunct="1">
              <a:buClr>
                <a:schemeClr val="accent6">
                  <a:lumMod val="75000"/>
                </a:schemeClr>
              </a:buClr>
              <a:defRPr/>
            </a:pPr>
            <a:endParaRPr lang="en-US" sz="2800" dirty="0" smtClean="0">
              <a:solidFill>
                <a:schemeClr val="tx1">
                  <a:lumMod val="75000"/>
                  <a:lumOff val="25000"/>
                </a:schemeClr>
              </a:solidFill>
            </a:endParaRPr>
          </a:p>
        </p:txBody>
      </p:sp>
    </p:spTree>
    <p:extLst>
      <p:ext uri="{BB962C8B-B14F-4D97-AF65-F5344CB8AC3E}">
        <p14:creationId xmlns:p14="http://schemas.microsoft.com/office/powerpoint/2010/main" val="1574589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63713" y="5013325"/>
            <a:ext cx="6511925" cy="1143000"/>
          </a:xfrm>
        </p:spPr>
        <p:txBody>
          <a:bodyPr/>
          <a:lstStyle/>
          <a:p>
            <a:pPr marL="320040" indent="-320040" eaLnBrk="1" fontAlgn="auto" hangingPunct="1">
              <a:spcAft>
                <a:spcPts val="0"/>
              </a:spcAft>
              <a:buClr>
                <a:schemeClr val="accent6">
                  <a:lumMod val="75000"/>
                </a:schemeClr>
              </a:buClr>
              <a:defRPr/>
            </a:pPr>
            <a:endParaRPr lang="ru-RU" smtClean="0"/>
          </a:p>
        </p:txBody>
      </p:sp>
      <p:sp>
        <p:nvSpPr>
          <p:cNvPr id="61443" name="Rectangle 3"/>
          <p:cNvSpPr>
            <a:spLocks noGrp="1" noChangeArrowheads="1"/>
          </p:cNvSpPr>
          <p:nvPr>
            <p:ph sz="quarter" idx="13"/>
          </p:nvPr>
        </p:nvSpPr>
        <p:spPr>
          <a:xfrm>
            <a:off x="684213" y="908050"/>
            <a:ext cx="7920037" cy="4176713"/>
          </a:xfrm>
        </p:spPr>
        <p:txBody>
          <a:bodyPr/>
          <a:lstStyle/>
          <a:p>
            <a:pPr marL="45720" indent="0" eaLnBrk="1" hangingPunct="1">
              <a:buNone/>
            </a:pPr>
            <a:endParaRPr lang="en-US" sz="2400" dirty="0" smtClean="0"/>
          </a:p>
          <a:p>
            <a:pPr marL="45720" indent="0" eaLnBrk="1" hangingPunct="1">
              <a:buNone/>
            </a:pPr>
            <a:endParaRPr lang="en-US" sz="2400" dirty="0"/>
          </a:p>
          <a:p>
            <a:pPr marL="45720" indent="0" eaLnBrk="1" hangingPunct="1">
              <a:buNone/>
            </a:pPr>
            <a:endParaRPr lang="en-US" sz="2400" dirty="0" smtClean="0"/>
          </a:p>
          <a:p>
            <a:pPr marL="45720" indent="0" eaLnBrk="1" hangingPunct="1">
              <a:buNone/>
            </a:pPr>
            <a:r>
              <a:rPr lang="en-US" sz="2400" dirty="0" smtClean="0"/>
              <a:t>Chomsky </a:t>
            </a:r>
            <a:r>
              <a:rPr lang="en-US" sz="2400" dirty="0" err="1" smtClean="0"/>
              <a:t>characterises</a:t>
            </a:r>
            <a:r>
              <a:rPr lang="en-US" sz="2400" dirty="0" smtClean="0"/>
              <a:t> linguistic knowledge using the concepts of competence and performance. </a:t>
            </a:r>
            <a:endParaRPr lang="uk-UA" sz="2400" dirty="0" smtClean="0"/>
          </a:p>
        </p:txBody>
      </p:sp>
    </p:spTree>
    <p:extLst>
      <p:ext uri="{BB962C8B-B14F-4D97-AF65-F5344CB8AC3E}">
        <p14:creationId xmlns:p14="http://schemas.microsoft.com/office/powerpoint/2010/main" val="244140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645024"/>
            <a:ext cx="7622233" cy="1870144"/>
          </a:xfrm>
        </p:spPr>
        <p:txBody>
          <a:bodyPr/>
          <a:lstStyle/>
          <a:p>
            <a:pPr marL="0" indent="0" algn="l">
              <a:buNone/>
            </a:pPr>
            <a:r>
              <a:rPr lang="en-US" sz="2000" dirty="0">
                <a:solidFill>
                  <a:srgbClr val="FF0000"/>
                </a:solidFill>
              </a:rPr>
              <a:t>Competence </a:t>
            </a:r>
            <a:r>
              <a:rPr lang="en-US" sz="2000" dirty="0"/>
              <a:t>is a person's implicit knowledge of the rules of a language that makes the production and understanding of an indefinitely large number of new utterances </a:t>
            </a:r>
            <a:r>
              <a:rPr lang="en-US" sz="2000" dirty="0" smtClean="0"/>
              <a:t>possible.</a:t>
            </a:r>
            <a:br>
              <a:rPr lang="en-US" sz="2000" dirty="0" smtClean="0"/>
            </a:br>
            <a:r>
              <a:rPr lang="en-US" sz="2000" dirty="0" smtClean="0">
                <a:solidFill>
                  <a:srgbClr val="FF0000"/>
                </a:solidFill>
              </a:rPr>
              <a:t>Performance </a:t>
            </a:r>
            <a:r>
              <a:rPr lang="en-US" sz="2000" dirty="0"/>
              <a:t>is the actual use of language in </a:t>
            </a:r>
            <a:r>
              <a:rPr lang="en-US" sz="2000" dirty="0" smtClean="0"/>
              <a:t>real situations</a:t>
            </a:r>
            <a:r>
              <a:rPr lang="en-US" sz="2000" dirty="0"/>
              <a:t>.</a:t>
            </a:r>
            <a:r>
              <a:rPr lang="en-US" sz="4800" dirty="0"/>
              <a:t> </a:t>
            </a:r>
            <a:r>
              <a:rPr lang="uk-UA" sz="4800" dirty="0"/>
              <a:t/>
            </a:r>
            <a:br>
              <a:rPr lang="uk-UA" sz="4800" dirty="0"/>
            </a:b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568277280"/>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1931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pPr marL="45720" indent="0">
              <a:buNone/>
            </a:pPr>
            <a:endParaRPr lang="en-US" sz="2000" dirty="0" smtClean="0"/>
          </a:p>
          <a:p>
            <a:pPr marL="45720" indent="0">
              <a:buNone/>
            </a:pPr>
            <a:endParaRPr lang="en-US" sz="2000" dirty="0"/>
          </a:p>
          <a:p>
            <a:pPr marL="45720" indent="0">
              <a:buNone/>
            </a:pPr>
            <a:r>
              <a:rPr lang="en-US" sz="2800" dirty="0" smtClean="0"/>
              <a:t>Chomsky </a:t>
            </a:r>
            <a:r>
              <a:rPr lang="en-US" sz="2800" dirty="0"/>
              <a:t>proposes that competence, rather than performance, is the primary object of linguistic inquiry.</a:t>
            </a:r>
          </a:p>
          <a:p>
            <a:pPr marL="45720" indent="0">
              <a:buNone/>
            </a:pPr>
            <a:endParaRPr lang="ru-RU" dirty="0"/>
          </a:p>
        </p:txBody>
      </p:sp>
    </p:spTree>
    <p:extLst>
      <p:ext uri="{BB962C8B-B14F-4D97-AF65-F5344CB8AC3E}">
        <p14:creationId xmlns:p14="http://schemas.microsoft.com/office/powerpoint/2010/main" val="36549128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flipV="1">
            <a:off x="1793875" y="5514975"/>
            <a:ext cx="6594475" cy="46038"/>
          </a:xfrm>
        </p:spPr>
        <p:txBody>
          <a:bodyPr/>
          <a:lstStyle/>
          <a:p>
            <a:pPr marL="320040" indent="-320040" eaLnBrk="1" fontAlgn="auto" hangingPunct="1">
              <a:spcAft>
                <a:spcPts val="0"/>
              </a:spcAft>
              <a:buClr>
                <a:schemeClr val="accent6">
                  <a:lumMod val="75000"/>
                </a:schemeClr>
              </a:buClr>
              <a:defRPr/>
            </a:pPr>
            <a:endParaRPr lang="ru-RU" dirty="0" smtClean="0"/>
          </a:p>
        </p:txBody>
      </p:sp>
      <p:sp>
        <p:nvSpPr>
          <p:cNvPr id="62467" name="Rectangle 3"/>
          <p:cNvSpPr>
            <a:spLocks noGrp="1" noChangeArrowheads="1"/>
          </p:cNvSpPr>
          <p:nvPr>
            <p:ph sz="quarter" idx="13"/>
          </p:nvPr>
        </p:nvSpPr>
        <p:spPr>
          <a:xfrm>
            <a:off x="1258888" y="1182688"/>
            <a:ext cx="7129462" cy="4406900"/>
          </a:xfrm>
        </p:spPr>
        <p:txBody>
          <a:bodyPr/>
          <a:lstStyle/>
          <a:p>
            <a:pPr eaLnBrk="1" hangingPunct="1">
              <a:lnSpc>
                <a:spcPct val="150000"/>
              </a:lnSpc>
            </a:pPr>
            <a:r>
              <a:rPr lang="en-US" dirty="0" smtClean="0"/>
              <a:t>Chomsky contends that the linguistic capacity of humans is </a:t>
            </a:r>
            <a:r>
              <a:rPr lang="en-US" b="1" dirty="0" smtClean="0"/>
              <a:t>innate. </a:t>
            </a:r>
            <a:r>
              <a:rPr lang="en-US" dirty="0" smtClean="0"/>
              <a:t>The general character of linguistic knowledge is determined by the nature of the mind, which</a:t>
            </a:r>
            <a:r>
              <a:rPr lang="uk-UA" dirty="0" smtClean="0"/>
              <a:t> </a:t>
            </a:r>
            <a:r>
              <a:rPr lang="en-US" dirty="0" smtClean="0"/>
              <a:t>has a specialized </a:t>
            </a:r>
            <a:r>
              <a:rPr lang="en-US" b="1" dirty="0" smtClean="0"/>
              <a:t>language faculty. </a:t>
            </a:r>
          </a:p>
          <a:p>
            <a:pPr eaLnBrk="1" hangingPunct="1">
              <a:lnSpc>
                <a:spcPct val="150000"/>
              </a:lnSpc>
            </a:pPr>
            <a:r>
              <a:rPr lang="en-US" dirty="0" smtClean="0"/>
              <a:t>This faculty is determined in turn by the biology of the brain. The human child is born with a blueprint of language that is called </a:t>
            </a:r>
            <a:r>
              <a:rPr lang="en-US" b="1" dirty="0" smtClean="0"/>
              <a:t>Universal Grammar.</a:t>
            </a:r>
            <a:endParaRPr lang="en-US" dirty="0" smtClean="0"/>
          </a:p>
        </p:txBody>
      </p:sp>
    </p:spTree>
    <p:extLst>
      <p:ext uri="{BB962C8B-B14F-4D97-AF65-F5344CB8AC3E}">
        <p14:creationId xmlns:p14="http://schemas.microsoft.com/office/powerpoint/2010/main" val="2975700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3556" y="731838"/>
            <a:ext cx="8132860" cy="5433466"/>
          </a:xfrm>
        </p:spPr>
      </p:pic>
    </p:spTree>
    <p:extLst>
      <p:ext uri="{BB962C8B-B14F-4D97-AF65-F5344CB8AC3E}">
        <p14:creationId xmlns:p14="http://schemas.microsoft.com/office/powerpoint/2010/main" val="506205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3875" y="5445125"/>
            <a:ext cx="6523038" cy="69850"/>
          </a:xfrm>
        </p:spPr>
        <p:txBody>
          <a:bodyPr/>
          <a:lstStyle/>
          <a:p>
            <a:pPr marL="320040" indent="-320040" eaLnBrk="1" fontAlgn="auto" hangingPunct="1">
              <a:spcAft>
                <a:spcPts val="0"/>
              </a:spcAft>
              <a:buClr>
                <a:schemeClr val="accent6">
                  <a:lumMod val="75000"/>
                </a:schemeClr>
              </a:buClr>
              <a:defRPr/>
            </a:pPr>
            <a:endParaRPr lang="ru-RU" dirty="0" smtClean="0"/>
          </a:p>
        </p:txBody>
      </p:sp>
      <p:sp>
        <p:nvSpPr>
          <p:cNvPr id="67587" name="Rectangle 3"/>
          <p:cNvSpPr>
            <a:spLocks noGrp="1" noChangeArrowheads="1"/>
          </p:cNvSpPr>
          <p:nvPr>
            <p:ph sz="quarter" idx="13"/>
          </p:nvPr>
        </p:nvSpPr>
        <p:spPr>
          <a:xfrm>
            <a:off x="1116013" y="692150"/>
            <a:ext cx="7343775" cy="4897438"/>
          </a:xfrm>
        </p:spPr>
        <p:txBody>
          <a:bodyPr/>
          <a:lstStyle/>
          <a:p>
            <a:pPr marL="45720" indent="0" eaLnBrk="1" hangingPunct="1">
              <a:lnSpc>
                <a:spcPct val="90000"/>
              </a:lnSpc>
              <a:buNone/>
            </a:pPr>
            <a:r>
              <a:rPr lang="en-US" sz="2400" dirty="0" smtClean="0"/>
              <a:t>According to Chomsky, Universal Grammar is the faculty of the mind that determines the nature of language acquisition in the infant and of linguistic competence. </a:t>
            </a:r>
          </a:p>
          <a:p>
            <a:pPr eaLnBrk="1" hangingPunct="1">
              <a:lnSpc>
                <a:spcPct val="90000"/>
              </a:lnSpc>
            </a:pPr>
            <a:endParaRPr lang="ru-RU" sz="2400" dirty="0"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276872"/>
            <a:ext cx="6624736" cy="4729708"/>
          </a:xfrm>
          <a:prstGeom prst="rect">
            <a:avLst/>
          </a:prstGeom>
        </p:spPr>
      </p:pic>
    </p:spTree>
    <p:extLst>
      <p:ext uri="{BB962C8B-B14F-4D97-AF65-F5344CB8AC3E}">
        <p14:creationId xmlns:p14="http://schemas.microsoft.com/office/powerpoint/2010/main" val="2147939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5616" y="-315416"/>
            <a:ext cx="6624736" cy="5544616"/>
          </a:xfrm>
        </p:spPr>
      </p:pic>
    </p:spTree>
    <p:extLst>
      <p:ext uri="{BB962C8B-B14F-4D97-AF65-F5344CB8AC3E}">
        <p14:creationId xmlns:p14="http://schemas.microsoft.com/office/powerpoint/2010/main" val="102184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pPr marL="45720" indent="0">
              <a:buNone/>
            </a:pPr>
            <a:r>
              <a:rPr lang="en-US" sz="2800" dirty="0"/>
              <a:t>The properties that lie behind the competence of speakers of various languages are governed by restricted and unified elementary principles rooted in Universal Grammar. </a:t>
            </a:r>
          </a:p>
          <a:p>
            <a:pPr marL="45720" indent="0">
              <a:buNone/>
            </a:pPr>
            <a:endParaRPr lang="ru-RU" dirty="0"/>
          </a:p>
        </p:txBody>
      </p:sp>
    </p:spTree>
    <p:extLst>
      <p:ext uri="{BB962C8B-B14F-4D97-AF65-F5344CB8AC3E}">
        <p14:creationId xmlns:p14="http://schemas.microsoft.com/office/powerpoint/2010/main" val="17345693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04924" y="759619"/>
            <a:ext cx="6651451" cy="4181549"/>
          </a:xfrm>
        </p:spPr>
      </p:pic>
    </p:spTree>
    <p:extLst>
      <p:ext uri="{BB962C8B-B14F-4D97-AF65-F5344CB8AC3E}">
        <p14:creationId xmlns:p14="http://schemas.microsoft.com/office/powerpoint/2010/main" val="427023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2800" dirty="0" smtClean="0"/>
              <a:t>Prescriptive and Descriptive Grammar</a:t>
            </a:r>
            <a:endParaRPr lang="ru-RU" sz="2800" dirty="0"/>
          </a:p>
        </p:txBody>
      </p:sp>
      <p:sp>
        <p:nvSpPr>
          <p:cNvPr id="3" name="Объект 2"/>
          <p:cNvSpPr>
            <a:spLocks noGrp="1"/>
          </p:cNvSpPr>
          <p:nvPr>
            <p:ph sz="quarter" idx="13"/>
          </p:nvPr>
        </p:nvSpPr>
        <p:spPr>
          <a:xfrm>
            <a:off x="1143000" y="692696"/>
            <a:ext cx="7029400" cy="3513544"/>
          </a:xfrm>
        </p:spPr>
        <p:txBody>
          <a:bodyPr>
            <a:normAutofit fontScale="92500" lnSpcReduction="10000"/>
          </a:bodyPr>
          <a:lstStyle/>
          <a:p>
            <a:pPr marL="45720" indent="0" algn="just">
              <a:lnSpc>
                <a:spcPct val="120000"/>
              </a:lnSpc>
              <a:buNone/>
            </a:pPr>
            <a:r>
              <a:rPr lang="en-US" dirty="0" smtClean="0"/>
              <a:t>Practical </a:t>
            </a:r>
            <a:r>
              <a:rPr lang="en-US" dirty="0"/>
              <a:t>grammar prescribes certain rules of usage and teaches to speak or write </a:t>
            </a:r>
            <a:r>
              <a:rPr lang="en-US" dirty="0" smtClean="0"/>
              <a:t>correctly.</a:t>
            </a:r>
          </a:p>
          <a:p>
            <a:pPr marL="45720" indent="0" algn="just">
              <a:lnSpc>
                <a:spcPct val="120000"/>
              </a:lnSpc>
              <a:buNone/>
            </a:pPr>
            <a:r>
              <a:rPr lang="en-US" dirty="0"/>
              <a:t>T</a:t>
            </a:r>
            <a:r>
              <a:rPr lang="en-US" dirty="0" smtClean="0"/>
              <a:t>heoretical </a:t>
            </a:r>
            <a:r>
              <a:rPr lang="en-US" dirty="0"/>
              <a:t>grammar presents facts of language while analyzing them and gives no prescriptions. </a:t>
            </a:r>
            <a:endParaRPr lang="ru-RU" dirty="0"/>
          </a:p>
          <a:p>
            <a:pPr marL="45720" indent="0" algn="just">
              <a:lnSpc>
                <a:spcPct val="120000"/>
              </a:lnSpc>
              <a:buNone/>
            </a:pPr>
            <a:r>
              <a:rPr lang="en-US" dirty="0" smtClean="0"/>
              <a:t>To </a:t>
            </a:r>
            <a:r>
              <a:rPr lang="en-US" dirty="0"/>
              <a:t>a </a:t>
            </a:r>
            <a:r>
              <a:rPr lang="en-US" b="1" dirty="0"/>
              <a:t>prescriptive </a:t>
            </a:r>
            <a:r>
              <a:rPr lang="en-US" dirty="0"/>
              <a:t>grammarian, grammar is rules of correct usage; its aim </a:t>
            </a:r>
            <a:r>
              <a:rPr lang="en-US" dirty="0" smtClean="0"/>
              <a:t>is </a:t>
            </a:r>
            <a:r>
              <a:rPr lang="en-US" dirty="0"/>
              <a:t>to prescribe what is judged to be correct rather than to describe actual usage</a:t>
            </a:r>
            <a:r>
              <a:rPr lang="en-US" dirty="0" smtClean="0"/>
              <a:t>.</a:t>
            </a:r>
          </a:p>
          <a:p>
            <a:pPr marL="45720" indent="0" algn="just">
              <a:lnSpc>
                <a:spcPct val="120000"/>
              </a:lnSpc>
              <a:buNone/>
            </a:pPr>
            <a:r>
              <a:rPr lang="en-US" dirty="0" smtClean="0"/>
              <a:t>To a </a:t>
            </a:r>
            <a:r>
              <a:rPr lang="en-US" b="1" dirty="0" smtClean="0"/>
              <a:t>descriptive</a:t>
            </a:r>
            <a:r>
              <a:rPr lang="en-US" dirty="0" smtClean="0"/>
              <a:t> grammarian (descriptivist), </a:t>
            </a:r>
            <a:r>
              <a:rPr lang="en-US" dirty="0"/>
              <a:t>grammar is a systematic description of the structure of a language</a:t>
            </a:r>
            <a:r>
              <a:rPr lang="en-US" dirty="0" smtClean="0"/>
              <a:t>.</a:t>
            </a:r>
            <a:endParaRPr lang="ru-RU" dirty="0"/>
          </a:p>
        </p:txBody>
      </p:sp>
    </p:spTree>
    <p:extLst>
      <p:ext uri="{BB962C8B-B14F-4D97-AF65-F5344CB8AC3E}">
        <p14:creationId xmlns:p14="http://schemas.microsoft.com/office/powerpoint/2010/main" val="42178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pPr marL="45720" indent="0">
              <a:buNone/>
            </a:pPr>
            <a:r>
              <a:rPr lang="en-US" sz="2800" dirty="0"/>
              <a:t>This explains the striking similarity between languages in their essential structural properties. The structural differences between languages occur within the range sanctioned by Universal Grammar. </a:t>
            </a:r>
          </a:p>
          <a:p>
            <a:pPr marL="45720" indent="0">
              <a:buNone/>
            </a:pPr>
            <a:endParaRPr lang="ru-RU" dirty="0"/>
          </a:p>
        </p:txBody>
      </p:sp>
    </p:spTree>
    <p:extLst>
      <p:ext uri="{BB962C8B-B14F-4D97-AF65-F5344CB8AC3E}">
        <p14:creationId xmlns:p14="http://schemas.microsoft.com/office/powerpoint/2010/main" val="23020507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59632" y="1052736"/>
            <a:ext cx="6120680" cy="3816424"/>
          </a:xfrm>
        </p:spPr>
      </p:pic>
    </p:spTree>
    <p:extLst>
      <p:ext uri="{BB962C8B-B14F-4D97-AF65-F5344CB8AC3E}">
        <p14:creationId xmlns:p14="http://schemas.microsoft.com/office/powerpoint/2010/main" val="27887228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1143000" y="731520"/>
            <a:ext cx="6400800" cy="5073744"/>
          </a:xfrm>
        </p:spPr>
        <p:txBody>
          <a:bodyPr>
            <a:normAutofit fontScale="92500" lnSpcReduction="20000"/>
          </a:bodyPr>
          <a:lstStyle/>
          <a:p>
            <a:pPr marL="45720" indent="0">
              <a:buNone/>
            </a:pPr>
            <a:r>
              <a:rPr lang="en-US" sz="2600" b="1" dirty="0" smtClean="0"/>
              <a:t>TEST 1</a:t>
            </a:r>
          </a:p>
          <a:p>
            <a:pPr marL="45720" indent="0">
              <a:buNone/>
            </a:pPr>
            <a:r>
              <a:rPr lang="en-US" dirty="0" smtClean="0"/>
              <a:t>1. The </a:t>
            </a:r>
            <a:r>
              <a:rPr lang="en-US" dirty="0"/>
              <a:t>method  </a:t>
            </a:r>
            <a:r>
              <a:rPr lang="en-US" dirty="0" smtClean="0"/>
              <a:t>based  </a:t>
            </a:r>
            <a:r>
              <a:rPr lang="en-US" dirty="0"/>
              <a:t>on  the  binary </a:t>
            </a:r>
            <a:r>
              <a:rPr lang="en-US" dirty="0" smtClean="0"/>
              <a:t>principle, which breaks each unit into two  components, is called the</a:t>
            </a:r>
          </a:p>
          <a:p>
            <a:pPr marL="502920" indent="-457200">
              <a:buAutoNum type="alphaUcParenBoth"/>
            </a:pPr>
            <a:r>
              <a:rPr lang="en-US" dirty="0" smtClean="0"/>
              <a:t>distributional analysis </a:t>
            </a:r>
          </a:p>
          <a:p>
            <a:pPr marL="502920" indent="-457200">
              <a:buAutoNum type="alphaUcParenBoth"/>
            </a:pPr>
            <a:r>
              <a:rPr lang="en-US" dirty="0" smtClean="0"/>
              <a:t>method of immediate constituents</a:t>
            </a:r>
          </a:p>
          <a:p>
            <a:pPr marL="502920" indent="-457200">
              <a:buAutoNum type="alphaUcParenBoth"/>
            </a:pPr>
            <a:r>
              <a:rPr lang="en-US" dirty="0" smtClean="0"/>
              <a:t>descriptive method</a:t>
            </a:r>
          </a:p>
          <a:p>
            <a:pPr marL="502920" indent="-457200">
              <a:buAutoNum type="alphaUcParenBoth"/>
            </a:pPr>
            <a:r>
              <a:rPr lang="en-US" dirty="0"/>
              <a:t>m</a:t>
            </a:r>
            <a:r>
              <a:rPr lang="en-US" dirty="0" smtClean="0"/>
              <a:t>ethod of structural oppositions   </a:t>
            </a:r>
            <a:endParaRPr lang="en-US" dirty="0"/>
          </a:p>
          <a:p>
            <a:pPr marL="45720" indent="0">
              <a:buNone/>
            </a:pPr>
            <a:endParaRPr lang="en-US" dirty="0" smtClean="0"/>
          </a:p>
          <a:p>
            <a:pPr marL="45720" indent="0">
              <a:buNone/>
            </a:pPr>
            <a:r>
              <a:rPr lang="en-US" dirty="0" smtClean="0"/>
              <a:t>2. Panini wrote one of the first grammars of</a:t>
            </a:r>
          </a:p>
          <a:p>
            <a:pPr marL="502920" indent="-457200">
              <a:buAutoNum type="alphaUcParenBoth"/>
            </a:pPr>
            <a:r>
              <a:rPr lang="en-US" dirty="0" smtClean="0"/>
              <a:t> Latin </a:t>
            </a:r>
          </a:p>
          <a:p>
            <a:pPr marL="502920" indent="-457200">
              <a:buAutoNum type="alphaUcParenBoth"/>
            </a:pPr>
            <a:r>
              <a:rPr lang="en-US" dirty="0" smtClean="0"/>
              <a:t> Ancient Greek</a:t>
            </a:r>
          </a:p>
          <a:p>
            <a:pPr marL="502920" indent="-457200">
              <a:buAutoNum type="alphaUcParenBoth"/>
            </a:pPr>
            <a:r>
              <a:rPr lang="en-US" dirty="0" smtClean="0"/>
              <a:t> Sanskrit</a:t>
            </a:r>
          </a:p>
          <a:p>
            <a:pPr marL="502920" indent="-457200">
              <a:buAutoNum type="alphaUcParenBoth"/>
            </a:pPr>
            <a:r>
              <a:rPr lang="en-US" dirty="0"/>
              <a:t> </a:t>
            </a:r>
            <a:r>
              <a:rPr lang="en-US" dirty="0" smtClean="0"/>
              <a:t>Old Italian</a:t>
            </a:r>
          </a:p>
          <a:p>
            <a:pPr marL="45720" indent="0">
              <a:buNone/>
            </a:pPr>
            <a:endParaRPr lang="ru-RU" dirty="0"/>
          </a:p>
        </p:txBody>
      </p:sp>
    </p:spTree>
    <p:extLst>
      <p:ext uri="{BB962C8B-B14F-4D97-AF65-F5344CB8AC3E}">
        <p14:creationId xmlns:p14="http://schemas.microsoft.com/office/powerpoint/2010/main" val="917002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fontScale="92500"/>
          </a:bodyPr>
          <a:lstStyle/>
          <a:p>
            <a:pPr marL="45720" indent="0">
              <a:buNone/>
            </a:pPr>
            <a:r>
              <a:rPr lang="en-US" i="1" dirty="0" smtClean="0"/>
              <a:t>3-5. Add one word into each gap. The first letter is given:</a:t>
            </a:r>
          </a:p>
          <a:p>
            <a:pPr marL="45720" indent="0" algn="just">
              <a:lnSpc>
                <a:spcPct val="120000"/>
              </a:lnSpc>
              <a:buNone/>
            </a:pPr>
            <a:r>
              <a:rPr lang="en-US" dirty="0"/>
              <a:t>Practical </a:t>
            </a:r>
            <a:r>
              <a:rPr lang="en-US" dirty="0" smtClean="0"/>
              <a:t>grammar (3) p__________ </a:t>
            </a:r>
            <a:r>
              <a:rPr lang="en-US" dirty="0"/>
              <a:t>certain rules of usage and teaches to speak or write </a:t>
            </a:r>
            <a:r>
              <a:rPr lang="en-US" dirty="0" smtClean="0"/>
              <a:t>correctly</a:t>
            </a:r>
            <a:r>
              <a:rPr lang="en-US" dirty="0"/>
              <a:t> </a:t>
            </a:r>
            <a:r>
              <a:rPr lang="en-US" dirty="0" smtClean="0"/>
              <a:t>rather than to describe actual usage. (4) T_____________  </a:t>
            </a:r>
            <a:r>
              <a:rPr lang="en-US" dirty="0"/>
              <a:t>grammar presents facts of language while analyzing them and gives no prescriptions</a:t>
            </a:r>
            <a:r>
              <a:rPr lang="en-US" dirty="0" smtClean="0"/>
              <a:t>. To </a:t>
            </a:r>
            <a:r>
              <a:rPr lang="en-US" dirty="0"/>
              <a:t>a </a:t>
            </a:r>
            <a:r>
              <a:rPr lang="en-US" dirty="0" smtClean="0"/>
              <a:t>(5) </a:t>
            </a:r>
            <a:r>
              <a:rPr lang="en-US" b="1" dirty="0" smtClean="0"/>
              <a:t>d___________</a:t>
            </a:r>
            <a:r>
              <a:rPr lang="en-US" dirty="0" smtClean="0"/>
              <a:t> grammarian, </a:t>
            </a:r>
            <a:r>
              <a:rPr lang="en-US" dirty="0"/>
              <a:t>grammar is a systematic </a:t>
            </a:r>
            <a:r>
              <a:rPr lang="en-US" dirty="0" smtClean="0"/>
              <a:t>account </a:t>
            </a:r>
            <a:r>
              <a:rPr lang="en-US" dirty="0"/>
              <a:t>of the structure of a language.</a:t>
            </a:r>
            <a:endParaRPr lang="ru-RU" dirty="0"/>
          </a:p>
          <a:p>
            <a:pPr marL="45720" indent="0">
              <a:buNone/>
            </a:pPr>
            <a:endParaRPr lang="ru-RU" dirty="0"/>
          </a:p>
        </p:txBody>
      </p:sp>
    </p:spTree>
    <p:extLst>
      <p:ext uri="{BB962C8B-B14F-4D97-AF65-F5344CB8AC3E}">
        <p14:creationId xmlns:p14="http://schemas.microsoft.com/office/powerpoint/2010/main" val="3133002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lnSpcReduction="10000"/>
          </a:bodyPr>
          <a:lstStyle/>
          <a:p>
            <a:pPr marL="45720" indent="0">
              <a:buNone/>
            </a:pPr>
            <a:r>
              <a:rPr lang="en-US" i="1" dirty="0" smtClean="0"/>
              <a:t>6. Show the chronological order in which the four great grammarians of the past lived and worked  (1 - the earliest one, …, 4 – the latest one):</a:t>
            </a:r>
          </a:p>
          <a:p>
            <a:pPr marL="45720" indent="0">
              <a:buNone/>
            </a:pPr>
            <a:r>
              <a:rPr lang="en-US" dirty="0" smtClean="0"/>
              <a:t>Varro - </a:t>
            </a:r>
          </a:p>
          <a:p>
            <a:pPr marL="45720" indent="0">
              <a:buNone/>
            </a:pPr>
            <a:r>
              <a:rPr lang="en-US" dirty="0" smtClean="0"/>
              <a:t>Lily – </a:t>
            </a:r>
          </a:p>
          <a:p>
            <a:pPr marL="45720" indent="0">
              <a:buNone/>
            </a:pPr>
            <a:r>
              <a:rPr lang="en-US" dirty="0" err="1" smtClean="0"/>
              <a:t>Thrax</a:t>
            </a:r>
            <a:r>
              <a:rPr lang="en-US" dirty="0" smtClean="0"/>
              <a:t> –</a:t>
            </a:r>
          </a:p>
          <a:p>
            <a:pPr marL="45720" indent="0">
              <a:buNone/>
            </a:pPr>
            <a:r>
              <a:rPr lang="en-US" dirty="0" smtClean="0"/>
              <a:t>Priscian -  </a:t>
            </a:r>
          </a:p>
          <a:p>
            <a:pPr marL="45720" indent="0">
              <a:buNone/>
            </a:pPr>
            <a:r>
              <a:rPr lang="en-US" dirty="0" smtClean="0"/>
              <a:t>   </a:t>
            </a:r>
            <a:endParaRPr lang="ru-RU" dirty="0"/>
          </a:p>
        </p:txBody>
      </p:sp>
    </p:spTree>
    <p:extLst>
      <p:ext uri="{BB962C8B-B14F-4D97-AF65-F5344CB8AC3E}">
        <p14:creationId xmlns:p14="http://schemas.microsoft.com/office/powerpoint/2010/main" val="35140168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1187624" y="764704"/>
            <a:ext cx="7128792" cy="4320480"/>
          </a:xfrm>
        </p:spPr>
        <p:txBody>
          <a:bodyPr>
            <a:normAutofit/>
          </a:bodyPr>
          <a:lstStyle/>
          <a:p>
            <a:pPr marL="45720" indent="0">
              <a:buNone/>
            </a:pPr>
            <a:r>
              <a:rPr lang="en-US" i="1" dirty="0" smtClean="0"/>
              <a:t>7. Choose as many possible correct answers as necessary</a:t>
            </a:r>
            <a:r>
              <a:rPr lang="en-US" dirty="0" smtClean="0"/>
              <a:t>: </a:t>
            </a:r>
            <a:r>
              <a:rPr lang="en-US" sz="2400" dirty="0" smtClean="0"/>
              <a:t>In the distributional analysis the classification and </a:t>
            </a:r>
            <a:r>
              <a:rPr lang="en-US" sz="2400" dirty="0"/>
              <a:t>the study of </a:t>
            </a:r>
            <a:r>
              <a:rPr lang="en-US" sz="2400" dirty="0" smtClean="0"/>
              <a:t>linguistic units </a:t>
            </a:r>
            <a:r>
              <a:rPr lang="en-US" sz="2400" dirty="0"/>
              <a:t>are carried out on the basis of </a:t>
            </a:r>
            <a:r>
              <a:rPr lang="en-US" sz="2400" dirty="0" smtClean="0"/>
              <a:t>their </a:t>
            </a:r>
            <a:r>
              <a:rPr lang="en-US" sz="2400" dirty="0"/>
              <a:t>distribution </a:t>
            </a:r>
            <a:r>
              <a:rPr lang="en-US" sz="2400" dirty="0" smtClean="0"/>
              <a:t>in </a:t>
            </a:r>
            <a:r>
              <a:rPr lang="en-US" sz="2400" dirty="0"/>
              <a:t>the spoken chain, i.e. on the basis of </a:t>
            </a:r>
            <a:r>
              <a:rPr lang="en-US" sz="2400" dirty="0" smtClean="0"/>
              <a:t>their _______________. </a:t>
            </a:r>
            <a:endParaRPr lang="ru-RU" sz="2400" dirty="0"/>
          </a:p>
          <a:p>
            <a:pPr marL="502920" indent="-457200">
              <a:buAutoNum type="alphaUcParenBoth"/>
            </a:pPr>
            <a:r>
              <a:rPr lang="en-US" dirty="0" smtClean="0"/>
              <a:t> combinability</a:t>
            </a:r>
          </a:p>
          <a:p>
            <a:pPr marL="502920" indent="-457200">
              <a:buAutoNum type="alphaUcParenBoth"/>
            </a:pPr>
            <a:r>
              <a:rPr lang="en-US" dirty="0" smtClean="0"/>
              <a:t> addition</a:t>
            </a:r>
          </a:p>
          <a:p>
            <a:pPr marL="502920" indent="-457200">
              <a:buAutoNum type="alphaUcParenBoth"/>
            </a:pPr>
            <a:r>
              <a:rPr lang="en-US" dirty="0"/>
              <a:t> </a:t>
            </a:r>
            <a:r>
              <a:rPr lang="en-US" dirty="0" smtClean="0"/>
              <a:t>environment</a:t>
            </a:r>
          </a:p>
          <a:p>
            <a:pPr marL="502920" indent="-457200">
              <a:buAutoNum type="alphaUcParenBoth"/>
            </a:pPr>
            <a:r>
              <a:rPr lang="en-US" dirty="0"/>
              <a:t> </a:t>
            </a:r>
            <a:r>
              <a:rPr lang="en-US" dirty="0" smtClean="0"/>
              <a:t>context</a:t>
            </a:r>
            <a:endParaRPr lang="ru-RU" dirty="0"/>
          </a:p>
        </p:txBody>
      </p:sp>
    </p:spTree>
    <p:extLst>
      <p:ext uri="{BB962C8B-B14F-4D97-AF65-F5344CB8AC3E}">
        <p14:creationId xmlns:p14="http://schemas.microsoft.com/office/powerpoint/2010/main" val="42764914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fontScale="92500" lnSpcReduction="10000"/>
          </a:bodyPr>
          <a:lstStyle/>
          <a:p>
            <a:pPr marL="45720" indent="0">
              <a:buNone/>
            </a:pPr>
            <a:r>
              <a:rPr lang="en-US" sz="2400" dirty="0" smtClean="0"/>
              <a:t>8. According </a:t>
            </a:r>
            <a:r>
              <a:rPr lang="en-US" sz="2400" dirty="0"/>
              <a:t>to Chomsky</a:t>
            </a:r>
            <a:r>
              <a:rPr lang="uk-UA" sz="2400" dirty="0"/>
              <a:t>,</a:t>
            </a:r>
            <a:r>
              <a:rPr lang="en-US" sz="2400" dirty="0"/>
              <a:t> the central goal of linguistic theory is to determine </a:t>
            </a:r>
            <a:endParaRPr lang="en-US" sz="2400" dirty="0" smtClean="0"/>
          </a:p>
          <a:p>
            <a:pPr marL="502920" indent="-457200">
              <a:buAutoNum type="alphaUcParenBoth"/>
            </a:pPr>
            <a:r>
              <a:rPr lang="en-US" sz="2400" dirty="0" smtClean="0"/>
              <a:t> what the difference between competence is performance is.</a:t>
            </a:r>
          </a:p>
          <a:p>
            <a:pPr marL="502920" indent="-457200">
              <a:buAutoNum type="alphaUcParenBoth"/>
            </a:pPr>
            <a:r>
              <a:rPr lang="en-US" sz="2400" dirty="0" smtClean="0"/>
              <a:t> what </a:t>
            </a:r>
            <a:r>
              <a:rPr lang="en-US" sz="2400" dirty="0"/>
              <a:t>it is </a:t>
            </a:r>
            <a:r>
              <a:rPr lang="en-US" sz="2400" dirty="0" smtClean="0"/>
              <a:t>that </a:t>
            </a:r>
            <a:r>
              <a:rPr lang="en-US" sz="2400" dirty="0"/>
              <a:t>people know if they know a particular language</a:t>
            </a:r>
            <a:r>
              <a:rPr lang="en-US" sz="2400" dirty="0" smtClean="0"/>
              <a:t>.</a:t>
            </a:r>
          </a:p>
          <a:p>
            <a:pPr marL="502920" indent="-457200">
              <a:buAutoNum type="alphaUcParenBoth"/>
            </a:pPr>
            <a:r>
              <a:rPr lang="en-US" sz="2400" dirty="0" smtClean="0"/>
              <a:t> how languages differ from one another.</a:t>
            </a:r>
          </a:p>
          <a:p>
            <a:pPr marL="502920" indent="-457200">
              <a:buAutoNum type="alphaUcParenBoth"/>
            </a:pPr>
            <a:r>
              <a:rPr lang="en-US" sz="2400" dirty="0"/>
              <a:t> </a:t>
            </a:r>
            <a:r>
              <a:rPr lang="en-US" sz="2400" dirty="0" smtClean="0"/>
              <a:t>what methods are used in linguistic research</a:t>
            </a:r>
            <a:r>
              <a:rPr lang="en-US" sz="2400" dirty="0"/>
              <a:t>.</a:t>
            </a:r>
            <a:endParaRPr lang="uk-UA" sz="2400" dirty="0"/>
          </a:p>
          <a:p>
            <a:pPr marL="45720" indent="0">
              <a:buNone/>
            </a:pPr>
            <a:endParaRPr lang="ru-RU" dirty="0"/>
          </a:p>
        </p:txBody>
      </p:sp>
    </p:spTree>
    <p:extLst>
      <p:ext uri="{BB962C8B-B14F-4D97-AF65-F5344CB8AC3E}">
        <p14:creationId xmlns:p14="http://schemas.microsoft.com/office/powerpoint/2010/main" val="6320072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869160"/>
            <a:ext cx="6523127" cy="646008"/>
          </a:xfrm>
        </p:spPr>
        <p:txBody>
          <a:bodyPr/>
          <a:lstStyle/>
          <a:p>
            <a:endParaRPr lang="ru-RU" dirty="0"/>
          </a:p>
        </p:txBody>
      </p:sp>
      <p:sp>
        <p:nvSpPr>
          <p:cNvPr id="3" name="Объект 2"/>
          <p:cNvSpPr>
            <a:spLocks noGrp="1"/>
          </p:cNvSpPr>
          <p:nvPr>
            <p:ph sz="quarter" idx="13"/>
          </p:nvPr>
        </p:nvSpPr>
        <p:spPr>
          <a:xfrm>
            <a:off x="1143000" y="731520"/>
            <a:ext cx="6381328" cy="3849608"/>
          </a:xfrm>
        </p:spPr>
        <p:txBody>
          <a:bodyPr>
            <a:normAutofit fontScale="92500" lnSpcReduction="10000"/>
          </a:bodyPr>
          <a:lstStyle/>
          <a:p>
            <a:pPr marL="45720" indent="0">
              <a:lnSpc>
                <a:spcPct val="150000"/>
              </a:lnSpc>
              <a:buNone/>
            </a:pPr>
            <a:r>
              <a:rPr lang="en-US" dirty="0" smtClean="0"/>
              <a:t>9</a:t>
            </a:r>
            <a:r>
              <a:rPr lang="en-US" b="1" dirty="0" smtClean="0"/>
              <a:t>.</a:t>
            </a:r>
            <a:r>
              <a:rPr lang="en-US" dirty="0" smtClean="0"/>
              <a:t> According to Chomsky, the linguistic </a:t>
            </a:r>
            <a:r>
              <a:rPr lang="en-US" dirty="0"/>
              <a:t>capacity of humans is </a:t>
            </a:r>
            <a:endParaRPr lang="en-US" dirty="0" smtClean="0"/>
          </a:p>
          <a:p>
            <a:pPr marL="502920" indent="-457200">
              <a:lnSpc>
                <a:spcPct val="150000"/>
              </a:lnSpc>
              <a:buAutoNum type="alphaUcParenBoth"/>
            </a:pPr>
            <a:r>
              <a:rPr lang="en-US" dirty="0" smtClean="0"/>
              <a:t> innate</a:t>
            </a:r>
            <a:r>
              <a:rPr lang="en-US" b="1" dirty="0"/>
              <a:t>. </a:t>
            </a:r>
            <a:endParaRPr lang="en-US" b="1" dirty="0" smtClean="0"/>
          </a:p>
          <a:p>
            <a:pPr marL="502920" indent="-457200">
              <a:lnSpc>
                <a:spcPct val="150000"/>
              </a:lnSpc>
              <a:buAutoNum type="alphaUcParenBoth"/>
            </a:pPr>
            <a:r>
              <a:rPr lang="en-US" dirty="0" smtClean="0"/>
              <a:t> determined </a:t>
            </a:r>
            <a:r>
              <a:rPr lang="en-US" dirty="0"/>
              <a:t>by the nature of the mind, which</a:t>
            </a:r>
            <a:r>
              <a:rPr lang="uk-UA" dirty="0"/>
              <a:t> </a:t>
            </a:r>
            <a:r>
              <a:rPr lang="en-US" dirty="0"/>
              <a:t>has a specialized language faculty</a:t>
            </a:r>
            <a:r>
              <a:rPr lang="en-US" b="1" dirty="0"/>
              <a:t>. </a:t>
            </a:r>
          </a:p>
          <a:p>
            <a:pPr marL="502920" indent="-457200">
              <a:lnSpc>
                <a:spcPct val="150000"/>
              </a:lnSpc>
              <a:buAutoNum type="alphaUcParenBoth"/>
            </a:pPr>
            <a:r>
              <a:rPr lang="en-US" dirty="0" smtClean="0"/>
              <a:t> called </a:t>
            </a:r>
            <a:r>
              <a:rPr lang="en-US" dirty="0"/>
              <a:t>Universal Grammar</a:t>
            </a:r>
            <a:r>
              <a:rPr lang="en-US" b="1" dirty="0" smtClean="0"/>
              <a:t>.</a:t>
            </a:r>
          </a:p>
          <a:p>
            <a:pPr marL="502920" indent="-457200">
              <a:buAutoNum type="alphaUcParenBoth"/>
            </a:pPr>
            <a:r>
              <a:rPr lang="en-US" dirty="0" smtClean="0"/>
              <a:t> dependent on the grammar of the specific     language the child </a:t>
            </a:r>
            <a:r>
              <a:rPr lang="en-US" smtClean="0"/>
              <a:t>is exposed to.   </a:t>
            </a:r>
            <a:endParaRPr lang="en-US" dirty="0" smtClean="0"/>
          </a:p>
          <a:p>
            <a:pPr marL="502920" indent="-457200">
              <a:buAutoNum type="alphaUcParenBoth"/>
            </a:pPr>
            <a:endParaRPr lang="ru-RU" dirty="0"/>
          </a:p>
        </p:txBody>
      </p:sp>
    </p:spTree>
    <p:extLst>
      <p:ext uri="{BB962C8B-B14F-4D97-AF65-F5344CB8AC3E}">
        <p14:creationId xmlns:p14="http://schemas.microsoft.com/office/powerpoint/2010/main" val="401326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lgn="ctr">
              <a:buNone/>
            </a:pPr>
            <a:r>
              <a:rPr lang="en-US" sz="4000" dirty="0"/>
              <a:t>Historical Types of Grammars</a:t>
            </a:r>
            <a:endParaRPr lang="ru-RU" sz="40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155517779"/>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Выноска со стрелками влево/вправо 2"/>
          <p:cNvSpPr/>
          <p:nvPr/>
        </p:nvSpPr>
        <p:spPr>
          <a:xfrm>
            <a:off x="1299628" y="2132856"/>
            <a:ext cx="1216152" cy="576072"/>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32667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a:bodyPr>
          <a:lstStyle/>
          <a:p>
            <a:r>
              <a:rPr lang="ru-RU" b="1" dirty="0" err="1"/>
              <a:t>Pāṇini</a:t>
            </a:r>
            <a:r>
              <a:rPr lang="ru-RU" b="1" dirty="0"/>
              <a:t> </a:t>
            </a:r>
            <a:r>
              <a:rPr lang="en-US" b="1" dirty="0" smtClean="0"/>
              <a:t> </a:t>
            </a:r>
            <a:r>
              <a:rPr lang="en-US" dirty="0" smtClean="0"/>
              <a:t>(4</a:t>
            </a:r>
            <a:r>
              <a:rPr lang="en-US" baseline="30000" dirty="0" smtClean="0"/>
              <a:t>th</a:t>
            </a:r>
            <a:r>
              <a:rPr lang="en-US" dirty="0" smtClean="0"/>
              <a:t> century BCE) </a:t>
            </a:r>
            <a:r>
              <a:rPr lang="ru-RU" dirty="0" err="1" smtClean="0"/>
              <a:t>is</a:t>
            </a:r>
            <a:r>
              <a:rPr lang="ru-RU" dirty="0" smtClean="0"/>
              <a:t> </a:t>
            </a:r>
            <a:r>
              <a:rPr lang="ru-RU" dirty="0" err="1"/>
              <a:t>known</a:t>
            </a:r>
            <a:r>
              <a:rPr lang="ru-RU" dirty="0"/>
              <a:t> </a:t>
            </a:r>
            <a:r>
              <a:rPr lang="ru-RU" dirty="0" err="1"/>
              <a:t>for</a:t>
            </a:r>
            <a:r>
              <a:rPr lang="ru-RU" dirty="0"/>
              <a:t> </a:t>
            </a:r>
            <a:r>
              <a:rPr lang="ru-RU" dirty="0" err="1"/>
              <a:t>his</a:t>
            </a:r>
            <a:r>
              <a:rPr lang="ru-RU" dirty="0"/>
              <a:t> </a:t>
            </a:r>
            <a:r>
              <a:rPr lang="en-US" dirty="0" smtClean="0"/>
              <a:t>Sanskrit grammar,</a:t>
            </a:r>
            <a:r>
              <a:rPr lang="ru-RU" dirty="0" smtClean="0"/>
              <a:t> </a:t>
            </a:r>
            <a:r>
              <a:rPr lang="ru-RU" dirty="0" err="1"/>
              <a:t>particularly</a:t>
            </a:r>
            <a:r>
              <a:rPr lang="ru-RU" dirty="0"/>
              <a:t> </a:t>
            </a:r>
            <a:r>
              <a:rPr lang="ru-RU" dirty="0" err="1"/>
              <a:t>for</a:t>
            </a:r>
            <a:r>
              <a:rPr lang="ru-RU" dirty="0"/>
              <a:t> </a:t>
            </a:r>
            <a:r>
              <a:rPr lang="ru-RU" dirty="0" err="1"/>
              <a:t>his</a:t>
            </a:r>
            <a:r>
              <a:rPr lang="ru-RU" dirty="0"/>
              <a:t> </a:t>
            </a:r>
            <a:r>
              <a:rPr lang="ru-RU" dirty="0" err="1"/>
              <a:t>formulation</a:t>
            </a:r>
            <a:r>
              <a:rPr lang="ru-RU" dirty="0"/>
              <a:t> </a:t>
            </a:r>
            <a:r>
              <a:rPr lang="ru-RU" dirty="0" err="1"/>
              <a:t>of</a:t>
            </a:r>
            <a:r>
              <a:rPr lang="ru-RU" dirty="0"/>
              <a:t> </a:t>
            </a:r>
            <a:r>
              <a:rPr lang="ru-RU" dirty="0" err="1"/>
              <a:t>the</a:t>
            </a:r>
            <a:r>
              <a:rPr lang="ru-RU" dirty="0"/>
              <a:t> 3,959 </a:t>
            </a:r>
            <a:r>
              <a:rPr lang="ru-RU" dirty="0" err="1" smtClean="0"/>
              <a:t>rules</a:t>
            </a:r>
            <a:r>
              <a:rPr lang="en-US" u="sng" baseline="30000" dirty="0"/>
              <a:t> </a:t>
            </a:r>
            <a:r>
              <a:rPr lang="en-US" u="sng" baseline="30000" dirty="0" smtClean="0"/>
              <a:t> </a:t>
            </a:r>
            <a:r>
              <a:rPr lang="en-US" dirty="0" smtClean="0"/>
              <a:t>of </a:t>
            </a:r>
            <a:r>
              <a:rPr lang="en-US" u="sng" dirty="0" smtClean="0"/>
              <a:t>S</a:t>
            </a:r>
            <a:r>
              <a:rPr lang="en-US" dirty="0" smtClean="0"/>
              <a:t>anskrit morphology</a:t>
            </a:r>
            <a:r>
              <a:rPr lang="ru-RU" dirty="0" smtClean="0"/>
              <a:t>, </a:t>
            </a:r>
            <a:r>
              <a:rPr lang="ru-RU" dirty="0" err="1"/>
              <a:t>syntax</a:t>
            </a:r>
            <a:r>
              <a:rPr lang="ru-RU" dirty="0"/>
              <a:t> </a:t>
            </a:r>
            <a:r>
              <a:rPr lang="ru-RU" dirty="0" err="1"/>
              <a:t>and</a:t>
            </a:r>
            <a:r>
              <a:rPr lang="ru-RU" dirty="0"/>
              <a:t> </a:t>
            </a:r>
            <a:r>
              <a:rPr lang="ru-RU" dirty="0" err="1" smtClean="0"/>
              <a:t>semantics</a:t>
            </a:r>
            <a:r>
              <a:rPr lang="en-US" dirty="0" smtClean="0"/>
              <a:t>,</a:t>
            </a:r>
            <a:r>
              <a:rPr lang="ru-RU" dirty="0" smtClean="0"/>
              <a:t> </a:t>
            </a:r>
            <a:r>
              <a:rPr lang="ru-RU" dirty="0" err="1"/>
              <a:t>in</a:t>
            </a:r>
            <a:r>
              <a:rPr lang="ru-RU" dirty="0"/>
              <a:t> </a:t>
            </a:r>
            <a:r>
              <a:rPr lang="ru-RU" dirty="0" err="1"/>
              <a:t>the</a:t>
            </a:r>
            <a:r>
              <a:rPr lang="ru-RU" dirty="0"/>
              <a:t> </a:t>
            </a:r>
            <a:r>
              <a:rPr lang="ru-RU" dirty="0" err="1"/>
              <a:t>grammar</a:t>
            </a:r>
            <a:r>
              <a:rPr lang="ru-RU" dirty="0"/>
              <a:t> </a:t>
            </a:r>
            <a:r>
              <a:rPr lang="ru-RU" dirty="0" err="1"/>
              <a:t>known</a:t>
            </a:r>
            <a:r>
              <a:rPr lang="ru-RU" dirty="0"/>
              <a:t> </a:t>
            </a:r>
            <a:r>
              <a:rPr lang="ru-RU" dirty="0" err="1"/>
              <a:t>as</a:t>
            </a:r>
            <a:r>
              <a:rPr lang="ru-RU" dirty="0"/>
              <a:t> </a:t>
            </a:r>
            <a:r>
              <a:rPr lang="ru-RU" i="1" dirty="0" err="1"/>
              <a:t>Aṣṭādhyāyī</a:t>
            </a:r>
            <a:r>
              <a:rPr lang="ru-RU" dirty="0"/>
              <a:t>, </a:t>
            </a:r>
            <a:r>
              <a:rPr lang="ru-RU" dirty="0" err="1"/>
              <a:t>meaning</a:t>
            </a:r>
            <a:r>
              <a:rPr lang="ru-RU" dirty="0"/>
              <a:t> "</a:t>
            </a:r>
            <a:r>
              <a:rPr lang="ru-RU" dirty="0" err="1"/>
              <a:t>eight</a:t>
            </a:r>
            <a:r>
              <a:rPr lang="ru-RU" dirty="0"/>
              <a:t> </a:t>
            </a:r>
            <a:r>
              <a:rPr lang="ru-RU" dirty="0" err="1"/>
              <a:t>chapters</a:t>
            </a:r>
            <a:r>
              <a:rPr lang="ru-RU" dirty="0" smtClean="0"/>
              <a:t>"</a:t>
            </a:r>
            <a:r>
              <a:rPr lang="en-US" dirty="0" smtClean="0"/>
              <a:t>.</a:t>
            </a:r>
            <a:endParaRPr lang="ru-RU" dirty="0"/>
          </a:p>
          <a:p>
            <a:r>
              <a:rPr lang="ru-RU" dirty="0" err="1" smtClean="0"/>
              <a:t>His</a:t>
            </a:r>
            <a:r>
              <a:rPr lang="ru-RU" dirty="0" smtClean="0"/>
              <a:t> </a:t>
            </a:r>
            <a:r>
              <a:rPr lang="ru-RU" dirty="0" err="1"/>
              <a:t>theory</a:t>
            </a:r>
            <a:r>
              <a:rPr lang="ru-RU" dirty="0"/>
              <a:t> </a:t>
            </a:r>
            <a:r>
              <a:rPr lang="ru-RU" dirty="0" err="1"/>
              <a:t>of</a:t>
            </a:r>
            <a:r>
              <a:rPr lang="ru-RU" dirty="0"/>
              <a:t> </a:t>
            </a:r>
            <a:r>
              <a:rPr lang="ru-RU" dirty="0" err="1"/>
              <a:t>morphological</a:t>
            </a:r>
            <a:r>
              <a:rPr lang="ru-RU" dirty="0"/>
              <a:t> </a:t>
            </a:r>
            <a:r>
              <a:rPr lang="ru-RU" dirty="0" err="1"/>
              <a:t>analysis</a:t>
            </a:r>
            <a:r>
              <a:rPr lang="ru-RU" dirty="0"/>
              <a:t> </a:t>
            </a:r>
            <a:r>
              <a:rPr lang="ru-RU" dirty="0" err="1"/>
              <a:t>was</a:t>
            </a:r>
            <a:r>
              <a:rPr lang="ru-RU" dirty="0"/>
              <a:t> </a:t>
            </a:r>
            <a:r>
              <a:rPr lang="ru-RU" dirty="0" err="1"/>
              <a:t>more</a:t>
            </a:r>
            <a:r>
              <a:rPr lang="ru-RU" dirty="0"/>
              <a:t> </a:t>
            </a:r>
            <a:r>
              <a:rPr lang="ru-RU" dirty="0" err="1"/>
              <a:t>advanced</a:t>
            </a:r>
            <a:r>
              <a:rPr lang="ru-RU" dirty="0"/>
              <a:t> </a:t>
            </a:r>
            <a:r>
              <a:rPr lang="ru-RU" dirty="0" err="1"/>
              <a:t>than</a:t>
            </a:r>
            <a:r>
              <a:rPr lang="ru-RU" dirty="0"/>
              <a:t> </a:t>
            </a:r>
            <a:r>
              <a:rPr lang="ru-RU" dirty="0" err="1"/>
              <a:t>any</a:t>
            </a:r>
            <a:r>
              <a:rPr lang="ru-RU" dirty="0"/>
              <a:t> </a:t>
            </a:r>
            <a:r>
              <a:rPr lang="ru-RU" dirty="0" err="1"/>
              <a:t>equivalent</a:t>
            </a:r>
            <a:r>
              <a:rPr lang="ru-RU" dirty="0"/>
              <a:t> </a:t>
            </a:r>
            <a:r>
              <a:rPr lang="ru-RU" dirty="0" err="1"/>
              <a:t>Western</a:t>
            </a:r>
            <a:r>
              <a:rPr lang="ru-RU" dirty="0"/>
              <a:t> </a:t>
            </a:r>
            <a:r>
              <a:rPr lang="ru-RU" dirty="0" err="1"/>
              <a:t>theory</a:t>
            </a:r>
            <a:r>
              <a:rPr lang="ru-RU" dirty="0"/>
              <a:t> </a:t>
            </a:r>
            <a:r>
              <a:rPr lang="ru-RU" dirty="0" err="1"/>
              <a:t>before</a:t>
            </a:r>
            <a:r>
              <a:rPr lang="ru-RU" dirty="0"/>
              <a:t> </a:t>
            </a:r>
            <a:r>
              <a:rPr lang="ru-RU" dirty="0" err="1"/>
              <a:t>the</a:t>
            </a:r>
            <a:r>
              <a:rPr lang="ru-RU" dirty="0"/>
              <a:t> </a:t>
            </a:r>
            <a:r>
              <a:rPr lang="ru-RU" dirty="0" err="1"/>
              <a:t>mid</a:t>
            </a:r>
            <a:r>
              <a:rPr lang="ru-RU" dirty="0"/>
              <a:t> 20th </a:t>
            </a:r>
            <a:r>
              <a:rPr lang="ru-RU" dirty="0" err="1" smtClean="0"/>
              <a:t>century</a:t>
            </a:r>
            <a:r>
              <a:rPr lang="en-US" dirty="0" smtClean="0"/>
              <a:t>.</a:t>
            </a:r>
            <a:endParaRPr lang="ru-RU" dirty="0"/>
          </a:p>
        </p:txBody>
      </p:sp>
    </p:spTree>
    <p:extLst>
      <p:ext uri="{BB962C8B-B14F-4D97-AF65-F5344CB8AC3E}">
        <p14:creationId xmlns:p14="http://schemas.microsoft.com/office/powerpoint/2010/main" val="4207960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2177</TotalTime>
  <Words>2846</Words>
  <Application>Microsoft Office PowerPoint</Application>
  <PresentationFormat>Экран (4:3)</PresentationFormat>
  <Paragraphs>256</Paragraphs>
  <Slides>77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77</vt:i4>
      </vt:variant>
    </vt:vector>
  </HeadingPairs>
  <TitlesOfParts>
    <vt:vector size="79" baseType="lpstr">
      <vt:lpstr>Воздушный поток</vt:lpstr>
      <vt:lpstr>Photo Editor Photo</vt:lpstr>
      <vt:lpstr>THEORETICAL GRAMMAR</vt:lpstr>
      <vt:lpstr>Grammar: the origin of the term</vt:lpstr>
      <vt:lpstr>Презентация PowerPoint</vt:lpstr>
      <vt:lpstr>Theoretical and Practical Grammar</vt:lpstr>
      <vt:lpstr>THE AIM OF THEORETICAL GRAMMAR</vt:lpstr>
      <vt:lpstr>Презентация PowerPoint</vt:lpstr>
      <vt:lpstr>Prescriptive and Descriptive Grammar</vt:lpstr>
      <vt:lpstr>Historical Types of Grammars</vt:lpstr>
      <vt:lpstr>Презентация PowerPoint</vt:lpstr>
      <vt:lpstr>A 17th century birch bark manuscript of Panini’s grammar treatise from Kashmir</vt:lpstr>
      <vt:lpstr>Презентация PowerPoint</vt:lpstr>
      <vt:lpstr>Traditional Grammar in Ancient Greece </vt:lpstr>
      <vt:lpstr>Thrax’s Grammar</vt:lpstr>
      <vt:lpstr>Презентация PowerPoint</vt:lpstr>
      <vt:lpstr>Traditional Grammar in Ancient Rome </vt:lpstr>
      <vt:lpstr>From Antiquity to the Present Day </vt:lpstr>
      <vt:lpstr>Презентация PowerPoint</vt:lpstr>
      <vt:lpstr>Latin Grammars in English Schools</vt:lpstr>
      <vt:lpstr>Презентация PowerPoint</vt:lpstr>
      <vt:lpstr>Early English Grammars</vt:lpstr>
      <vt:lpstr>The First English Grammar </vt:lpstr>
      <vt:lpstr>English described through Latin</vt:lpstr>
      <vt:lpstr>The Features of Prescriptive Grammar </vt:lpstr>
      <vt:lpstr>Descriptive (non-structural) grammar</vt:lpstr>
      <vt:lpstr>Non-Structural Descriptive Grammar </vt:lpstr>
      <vt:lpstr>Non-Structural Descriptive Grammar in Summary</vt:lpstr>
      <vt:lpstr>Презентация PowerPoint</vt:lpstr>
      <vt:lpstr>Презентация PowerPoint</vt:lpstr>
      <vt:lpstr>Презентация PowerPoint</vt:lpstr>
      <vt:lpstr>Презентация PowerPoint</vt:lpstr>
      <vt:lpstr>Презентация PowerPoint</vt:lpstr>
      <vt:lpstr>  The American Descriptive School </vt:lpstr>
      <vt:lpstr>Презентация PowerPoint</vt:lpstr>
      <vt:lpstr>Презентация PowerPoint</vt:lpstr>
      <vt:lpstr>The American Descriptive School </vt:lpstr>
      <vt:lpstr>Презентация PowerPoint</vt:lpstr>
      <vt:lpstr>Презентация PowerPoint</vt:lpstr>
      <vt:lpstr>The Descriptivist Methods </vt:lpstr>
      <vt:lpstr>Презентация PowerPoint</vt:lpstr>
      <vt:lpstr>The combinability (environment, context)</vt:lpstr>
      <vt:lpstr>Distributional hypothesis</vt:lpstr>
      <vt:lpstr>Презентация PowerPoint</vt:lpstr>
      <vt:lpstr>Immediate Constituents</vt:lpstr>
      <vt:lpstr>Презентация PowerPoint</vt:lpstr>
      <vt:lpstr>Презентация PowerPoint</vt:lpstr>
      <vt:lpstr>Definition 1</vt:lpstr>
      <vt:lpstr>Definition 2</vt:lpstr>
      <vt:lpstr>Definition 3</vt:lpstr>
      <vt:lpstr>Definition 4</vt:lpstr>
      <vt:lpstr>TRANSFORMATIONAL AGRAMMAR</vt:lpstr>
      <vt:lpstr>Презентация PowerPoint</vt:lpstr>
      <vt:lpstr> Noam Chomsky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Competence is a person's implicit knowledge of the rules of a language that makes the production and understanding of an indefinitely large number of new utterances possible. Performance is the actual use of language in real situations.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THEORETICAL GRAMMAR</dc:title>
  <dc:creator>Наталия</dc:creator>
  <cp:lastModifiedBy>андрей</cp:lastModifiedBy>
  <cp:revision>181</cp:revision>
  <dcterms:created xsi:type="dcterms:W3CDTF">2015-01-02T18:39:14Z</dcterms:created>
  <dcterms:modified xsi:type="dcterms:W3CDTF">2022-02-15T10:07:58Z</dcterms:modified>
</cp:coreProperties>
</file>