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6" r="62442"/>
          <a:stretch/>
        </p:blipFill>
        <p:spPr>
          <a:xfrm>
            <a:off x="0" y="5144"/>
            <a:ext cx="9144000" cy="6852856"/>
          </a:xfrm>
          <a:prstGeom prst="rect">
            <a:avLst/>
          </a:prstGeom>
        </p:spPr>
      </p:pic>
      <p:sp>
        <p:nvSpPr>
          <p:cNvPr id="56" name="Rectangle 55"/>
          <p:cNvSpPr/>
          <p:nvPr userDrawn="1"/>
        </p:nvSpPr>
        <p:spPr>
          <a:xfrm>
            <a:off x="180753" y="163209"/>
            <a:ext cx="8803760" cy="65582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vn.oshsu.kg/reportserver/Pages/ReportViewer.aspx?/VUZ/search&amp;rs:Command=Rend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>
            <a:off x="107576" y="3487479"/>
            <a:ext cx="9036424" cy="31438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70646" y="4371529"/>
            <a:ext cx="878093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Студенттик</a:t>
            </a:r>
            <a:r>
              <a:rPr lang="ru-RU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олимпиадаларды</a:t>
            </a:r>
            <a:r>
              <a:rPr lang="ru-RU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уюштуруу</a:t>
            </a:r>
            <a:r>
              <a:rPr lang="ru-RU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жана </a:t>
            </a:r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алардын</a:t>
            </a:r>
            <a:r>
              <a:rPr lang="ru-RU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жыйынтыгы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6482" y="5440680"/>
            <a:ext cx="790687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Докладчик: </a:t>
            </a:r>
          </a:p>
          <a:p>
            <a:r>
              <a:rPr lang="ru-RU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Абдумиталип уулу </a:t>
            </a:r>
            <a:r>
              <a:rPr lang="ru-RU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Кубатбек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56556"/>
              </p:ext>
            </p:extLst>
          </p:nvPr>
        </p:nvGraphicFramePr>
        <p:xfrm>
          <a:off x="211278" y="208180"/>
          <a:ext cx="8757910" cy="272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396"/>
                <a:gridCol w="2109372"/>
                <a:gridCol w="1782838"/>
                <a:gridCol w="1188268"/>
                <a:gridCol w="1749661"/>
                <a:gridCol w="1538375"/>
              </a:tblGrid>
              <a:tr h="28707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>
                          <a:solidFill>
                            <a:srgbClr val="FF0000"/>
                          </a:solidFill>
                          <a:effectLst/>
                        </a:rPr>
                        <a:t>(профиль)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2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800" dirty="0">
                          <a:solidFill>
                            <a:srgbClr val="FF0000"/>
                          </a:solidFill>
                          <a:effectLst/>
                        </a:rPr>
                        <a:t>Математика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Баймаматова Арафаткан Турдалиевна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КМИ багыты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3-курс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ПМИ(б)-1-19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Акматов Абдилазиз Алиевич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0773664201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3-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Абдилазиз кызы Айдана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 dirty="0">
                          <a:effectLst/>
                        </a:rPr>
                        <a:t>КМИ багыты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ПМИ(б)-1-19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Талантбек кызы Нуриза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КМИ багыты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ПМИ(б)-1-19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6293" y="2322842"/>
            <a:ext cx="3893194" cy="51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6854" y="2386849"/>
            <a:ext cx="3832414" cy="510988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03913"/>
              </p:ext>
            </p:extLst>
          </p:nvPr>
        </p:nvGraphicFramePr>
        <p:xfrm>
          <a:off x="170937" y="177678"/>
          <a:ext cx="8798252" cy="274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89"/>
                <a:gridCol w="2119089"/>
                <a:gridCol w="1791051"/>
                <a:gridCol w="1193742"/>
                <a:gridCol w="1757720"/>
                <a:gridCol w="1545461"/>
              </a:tblGrid>
              <a:tr h="20892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>
                          <a:solidFill>
                            <a:srgbClr val="FF0000"/>
                          </a:solidFill>
                          <a:effectLst/>
                        </a:rPr>
                        <a:t>(профиль эмес)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FF0000"/>
                          </a:solidFill>
                          <a:effectLst/>
                        </a:rPr>
                        <a:t>Математика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Шокиров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Абдушукур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Косимжон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угли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Медицинский факультет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r>
                        <a:rPr lang="ru-RU" sz="1600">
                          <a:effectLst/>
                        </a:rPr>
                        <a:t> курс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СТ-9-21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Мамазиаева Э.А.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(0773) - 44-30-16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1-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Махмедова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Султонова</a:t>
                      </a:r>
                      <a:r>
                        <a:rPr lang="ru-RU" sz="1600" dirty="0">
                          <a:effectLst/>
                        </a:rPr>
                        <a:t> София Надина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русской филологии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ru-RU" sz="1600" dirty="0">
                          <a:effectLst/>
                        </a:rPr>
                        <a:t> курс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РЛ(б)-2-21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Акбарова Акбермет Кайратбековна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Факультет мировых языков и культуры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ru-RU" sz="1600" dirty="0">
                          <a:effectLst/>
                        </a:rPr>
                        <a:t> курс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АКК(б)-3-21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80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06811"/>
              </p:ext>
            </p:extLst>
          </p:nvPr>
        </p:nvGraphicFramePr>
        <p:xfrm>
          <a:off x="170937" y="177678"/>
          <a:ext cx="8798252" cy="2762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89"/>
                <a:gridCol w="2119089"/>
                <a:gridCol w="1791051"/>
                <a:gridCol w="1193742"/>
                <a:gridCol w="1757720"/>
                <a:gridCol w="1545461"/>
              </a:tblGrid>
              <a:tr h="20892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y-KG" sz="2000" dirty="0" smtClean="0">
                          <a:solidFill>
                            <a:srgbClr val="FF0000"/>
                          </a:solidFill>
                          <a:effectLst/>
                        </a:rPr>
                        <a:t>профиль)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 smtClean="0">
                          <a:solidFill>
                            <a:srgbClr val="FF0000"/>
                          </a:solidFill>
                          <a:effectLst/>
                        </a:rPr>
                        <a:t>Информатика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Аширова Аяна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Маратовна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Программный инженерия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ПИ(б)1-21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Абдикутузов Б.А.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(0550)-51-54-55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1-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Вайдуллаев Даниль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Юсупжанович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информатика в архитектуре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ПИА(б)1-21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орун</a:t>
                      </a: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6" y="2848186"/>
            <a:ext cx="6884895" cy="40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862814"/>
              </p:ext>
            </p:extLst>
          </p:nvPr>
        </p:nvGraphicFramePr>
        <p:xfrm>
          <a:off x="170937" y="177678"/>
          <a:ext cx="8798252" cy="294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89"/>
                <a:gridCol w="2119089"/>
                <a:gridCol w="1791051"/>
                <a:gridCol w="1193742"/>
                <a:gridCol w="1757720"/>
                <a:gridCol w="1545461"/>
              </a:tblGrid>
              <a:tr h="20892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y-KG" sz="2000" dirty="0" smtClean="0">
                          <a:solidFill>
                            <a:srgbClr val="FF0000"/>
                          </a:solidFill>
                          <a:effectLst/>
                        </a:rPr>
                        <a:t>профиль эмес)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 smtClean="0">
                          <a:solidFill>
                            <a:srgbClr val="FF0000"/>
                          </a:solidFill>
                          <a:effectLst/>
                        </a:rPr>
                        <a:t>Информатика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Бактыбек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Батма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анг.языка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1-курс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АКК-3-21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Сманова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Нургуль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Токтобековна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0773 074 270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Абсатар кызы Эльнура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Международное отношение»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1-курс МО(б)1-21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52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Анарбаев Ахмадаким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Эркинович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Международное отношение»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1-курс МО(б)1-21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6" y="3133165"/>
            <a:ext cx="6627383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506070"/>
            <a:ext cx="8576236" cy="38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26223"/>
            <a:ext cx="7570694" cy="3406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3433035"/>
            <a:ext cx="7611035" cy="34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8" y="0"/>
            <a:ext cx="7548280" cy="3396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3396726"/>
            <a:ext cx="7691718" cy="34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7730"/>
              </p:ext>
            </p:extLst>
          </p:nvPr>
        </p:nvGraphicFramePr>
        <p:xfrm>
          <a:off x="403458" y="786235"/>
          <a:ext cx="8135424" cy="558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277"/>
                <a:gridCol w="4068147"/>
              </a:tblGrid>
              <a:tr h="50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FF0000"/>
                          </a:solidFill>
                          <a:effectLst/>
                        </a:rPr>
                        <a:t>Күчтүү жактары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FF0000"/>
                          </a:solidFill>
                          <a:effectLst/>
                        </a:rPr>
                        <a:t>Алсыз жактары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4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1. Студенттердин олимпиададан алдыңкы орундарды камсыздашы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ky-KG" sz="1600" dirty="0">
                          <a:effectLst/>
                        </a:rPr>
                        <a:t>Университеттин, </a:t>
                      </a:r>
                      <a:r>
                        <a:rPr lang="ru-RU" sz="1600" dirty="0" err="1">
                          <a:effectLst/>
                        </a:rPr>
                        <a:t>факультеттин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ичинде</a:t>
                      </a:r>
                      <a:r>
                        <a:rPr lang="ky-KG" sz="1600" dirty="0">
                          <a:effectLst/>
                        </a:rPr>
                        <a:t> олимпиадалардын өтүп туруусу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1. Студенттерди олимпиадага уюштуруп барууда суточный(күнүмдүк) чыгымдардын төлөнбөгөнү</a:t>
                      </a:r>
                      <a:r>
                        <a:rPr lang="ru-RU" sz="1600" b="1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2. Олимпиаданын бардык жеңүүчүлөрүнө жана даярдаган мугалимдерине кызыктыруучу сыйлыктардын берилбей калуусу</a:t>
                      </a:r>
                      <a:r>
                        <a:rPr lang="ky-KG" sz="1600" b="1" dirty="0" smtClean="0">
                          <a:effectLst/>
                        </a:rPr>
                        <a:t>;</a:t>
                      </a:r>
                      <a:endParaRPr lang="ru-RU" sz="16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33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dirty="0">
                          <a:solidFill>
                            <a:srgbClr val="FF0000"/>
                          </a:solidFill>
                          <a:effectLst/>
                        </a:rPr>
                        <a:t>Мүмкүнчүлүктөр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solidFill>
                            <a:srgbClr val="FF0000"/>
                          </a:solidFill>
                          <a:effectLst/>
                        </a:rPr>
                        <a:t>Коркунучтар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4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1. </a:t>
                      </a:r>
                      <a:r>
                        <a:rPr lang="ru-RU" sz="1600">
                          <a:effectLst/>
                        </a:rPr>
                        <a:t>Университет студенттерди олимпиадага</a:t>
                      </a:r>
                      <a:r>
                        <a:rPr lang="ky-KG" sz="1600">
                          <a:effectLst/>
                        </a:rPr>
                        <a:t> даярдануу жана</a:t>
                      </a:r>
                      <a:r>
                        <a:rPr lang="ru-RU" sz="1600">
                          <a:effectLst/>
                        </a:rPr>
                        <a:t> катыштыруу </a:t>
                      </a:r>
                      <a:r>
                        <a:rPr lang="ky-KG" sz="1600">
                          <a:effectLst/>
                        </a:rPr>
                        <a:t>үчүн ыңгайлуу шарттарды түзүү; 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2. Олимпиадага жооптуу болгон окутуучуларга кошумча стимул берүүчү сыйлыктарды берүү;</a:t>
                      </a:r>
                      <a:r>
                        <a:rPr lang="ru-RU" sz="1600">
                          <a:effectLst/>
                        </a:rPr>
                        <a:t>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</a:rPr>
                        <a:t>1. Кийинки жылы боло турган олимпиада</a:t>
                      </a:r>
                      <a:r>
                        <a:rPr lang="ru-RU" sz="1600" b="1" dirty="0" err="1">
                          <a:effectLst/>
                        </a:rPr>
                        <a:t>лар</a:t>
                      </a:r>
                      <a:r>
                        <a:rPr lang="ky-KG" sz="1600" b="1" dirty="0">
                          <a:effectLst/>
                        </a:rPr>
                        <a:t>га студенттердин катышпай коюусу</a:t>
                      </a:r>
                      <a:r>
                        <a:rPr lang="ru-RU" sz="1600" b="1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2. </a:t>
                      </a:r>
                      <a:r>
                        <a:rPr lang="ru-RU" sz="1600" b="1" dirty="0" err="1">
                          <a:effectLst/>
                        </a:rPr>
                        <a:t>Окутуучуларга</a:t>
                      </a:r>
                      <a:r>
                        <a:rPr lang="ru-RU" sz="1600" b="1" dirty="0">
                          <a:effectLst/>
                        </a:rPr>
                        <a:t> стимул </a:t>
                      </a:r>
                      <a:r>
                        <a:rPr lang="ru-RU" sz="1600" b="1" dirty="0" err="1">
                          <a:effectLst/>
                        </a:rPr>
                        <a:t>берилбесе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студенттерди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олимпиадага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даярдабай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коюу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коркунучу</a:t>
                      </a:r>
                      <a:r>
                        <a:rPr lang="ru-RU" sz="1600" b="1" dirty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74347" y="204104"/>
            <a:ext cx="276925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SWOT анализ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8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1660948" y="2632437"/>
            <a:ext cx="53539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y-KG" sz="4000" b="1" dirty="0" smtClean="0">
                <a:solidFill>
                  <a:srgbClr val="FF0000"/>
                </a:solidFill>
              </a:rPr>
              <a:t>Көңүл бурганыңыздар </a:t>
            </a:r>
          </a:p>
          <a:p>
            <a:pPr algn="ctr"/>
            <a:r>
              <a:rPr lang="ky-KG" sz="4000" b="1" dirty="0" smtClean="0">
                <a:solidFill>
                  <a:srgbClr val="FF0000"/>
                </a:solidFill>
              </a:rPr>
              <a:t>үчүн чоң рахмат!!!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069802" y="4244495"/>
            <a:ext cx="6126163" cy="588963"/>
            <a:chOff x="1248" y="1419"/>
            <a:chExt cx="3859" cy="371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846" y="1419"/>
              <a:ext cx="326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Математика(профиль </a:t>
              </a:r>
              <a:r>
                <a:rPr lang="ru-RU" sz="3200" b="1" dirty="0" err="1"/>
                <a:t>эмес</a:t>
              </a:r>
              <a:r>
                <a:rPr lang="ru-RU" sz="3200" b="1" dirty="0"/>
                <a:t>)</a:t>
              </a:r>
              <a:endParaRPr lang="en-US" sz="3200" b="1" dirty="0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069802" y="1693374"/>
            <a:ext cx="5105400" cy="625475"/>
            <a:chOff x="1248" y="1986"/>
            <a:chExt cx="3216" cy="394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853" y="1986"/>
              <a:ext cx="18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err="1" smtClean="0"/>
                <a:t>Программалоо</a:t>
              </a:r>
              <a:endParaRPr lang="en-US" sz="3200" b="1" dirty="0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69802" y="2526822"/>
            <a:ext cx="5105400" cy="630238"/>
            <a:chOff x="1248" y="2593"/>
            <a:chExt cx="3216" cy="397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853" y="2593"/>
              <a:ext cx="1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/>
                <a:t>Математика</a:t>
              </a:r>
              <a:endParaRPr lang="en-US" sz="3200" b="1" dirty="0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802" y="3341221"/>
            <a:ext cx="5105401" cy="654052"/>
            <a:chOff x="1248" y="3168"/>
            <a:chExt cx="3216" cy="412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853" y="3168"/>
              <a:ext cx="16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/>
                <a:t>Информатика</a:t>
              </a:r>
              <a:endParaRPr lang="en-US" sz="3200" b="1" dirty="0"/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2069802" y="5035072"/>
            <a:ext cx="6415090" cy="658813"/>
            <a:chOff x="1248" y="3165"/>
            <a:chExt cx="4041" cy="415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846" y="3165"/>
              <a:ext cx="34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Информатика(профиль </a:t>
              </a:r>
              <a:r>
                <a:rPr lang="ru-RU" sz="3200" b="1" dirty="0" err="1"/>
                <a:t>эмес</a:t>
              </a:r>
              <a:r>
                <a:rPr lang="ru-RU" sz="3200" b="1" dirty="0"/>
                <a:t>)</a:t>
              </a:r>
              <a:endParaRPr lang="en-US" sz="3200" b="1" dirty="0"/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388919" y="403306"/>
            <a:ext cx="5105400" cy="611188"/>
            <a:chOff x="1248" y="1995"/>
            <a:chExt cx="3216" cy="385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861" y="1995"/>
              <a:ext cx="18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err="1" smtClean="0"/>
                <a:t>Программалоо</a:t>
              </a:r>
              <a:endParaRPr lang="en-US" sz="3200" b="1" dirty="0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65119" y="1224074"/>
            <a:ext cx="79139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dirty="0" err="1" smtClean="0"/>
              <a:t>Программалоо</a:t>
            </a:r>
            <a:r>
              <a:rPr lang="ru-RU" sz="2400" b="1" dirty="0" smtClean="0"/>
              <a:t> боюнча </a:t>
            </a:r>
            <a:r>
              <a:rPr lang="ru-RU" sz="2400" b="1" dirty="0" err="1" smtClean="0"/>
              <a:t>факультеттин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ичинде</a:t>
            </a:r>
            <a:r>
              <a:rPr lang="ru-RU" sz="2400" b="1" dirty="0" smtClean="0"/>
              <a:t> </a:t>
            </a:r>
            <a:r>
              <a:rPr lang="ky-KG" sz="2400" b="1" dirty="0" smtClean="0"/>
              <a:t>өткөрүлгөн </a:t>
            </a:r>
          </a:p>
          <a:p>
            <a:pPr algn="l"/>
            <a:r>
              <a:rPr lang="ky-KG" sz="2400" b="1" dirty="0"/>
              <a:t>о</a:t>
            </a:r>
            <a:r>
              <a:rPr lang="ky-KG" sz="2400" b="1" dirty="0" smtClean="0"/>
              <a:t>лимпиадада төмөнкү студенттер байгелүү орундарга ээ </a:t>
            </a:r>
          </a:p>
          <a:p>
            <a:pPr algn="l"/>
            <a:r>
              <a:rPr lang="ky-KG" sz="2400" b="1" dirty="0" smtClean="0"/>
              <a:t>болушту: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4540" y="5021459"/>
            <a:ext cx="598367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ПОВ(б)-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2-20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Халилов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Абубакир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2" y="260704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1-орун: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60" y="382599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560" y="4997032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3" y="2621393"/>
            <a:ext cx="6057171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ПОВ(б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2-21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Козубаев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Жуманазар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Усонов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Адилет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540" y="3854534"/>
            <a:ext cx="5115118" cy="10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ИСТ(б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1-20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Айдарбекова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14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65119" y="1224074"/>
            <a:ext cx="7907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/>
              <a:t>Математика боюнча </a:t>
            </a:r>
            <a:r>
              <a:rPr lang="ru-RU" sz="2400" b="1" dirty="0" err="1" smtClean="0"/>
              <a:t>факультеттин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ичинде</a:t>
            </a:r>
            <a:r>
              <a:rPr lang="ru-RU" sz="2400" b="1" dirty="0" smtClean="0"/>
              <a:t> </a:t>
            </a:r>
            <a:r>
              <a:rPr lang="ky-KG" sz="2400" b="1" dirty="0" smtClean="0"/>
              <a:t>өткөрүлгөн </a:t>
            </a:r>
          </a:p>
          <a:p>
            <a:pPr algn="l"/>
            <a:r>
              <a:rPr lang="ky-KG" sz="2400" b="1" dirty="0"/>
              <a:t>о</a:t>
            </a:r>
            <a:r>
              <a:rPr lang="ky-KG" sz="2400" b="1" dirty="0" smtClean="0"/>
              <a:t>лимпиадада төмөнкү студенттер байгелүү орундарга ээ </a:t>
            </a:r>
          </a:p>
          <a:p>
            <a:pPr algn="l"/>
            <a:r>
              <a:rPr lang="ky-KG" sz="2400" b="1" dirty="0" smtClean="0"/>
              <a:t>болушту: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4540" y="5021459"/>
            <a:ext cx="598367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ПМИ(б)-1-19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Талантбек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Нуриза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2" y="260704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1-орун: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60" y="382599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560" y="4997032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3" y="2621393"/>
            <a:ext cx="5575244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ПМИ(б)-1-19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Баймаматова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Арафаткан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Турдалиевна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540" y="3854534"/>
            <a:ext cx="5216108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ПМИ(б)-1-19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Абдилазиз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Айдана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65119" y="436534"/>
            <a:ext cx="5105400" cy="590550"/>
            <a:chOff x="1248" y="2618"/>
            <a:chExt cx="3216" cy="372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022" y="2618"/>
              <a:ext cx="15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/>
                <a:t>Математика</a:t>
              </a:r>
              <a:endParaRPr lang="en-US" sz="3200" b="1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69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65119" y="1224074"/>
            <a:ext cx="8338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/>
              <a:t>Математика (</a:t>
            </a:r>
            <a:r>
              <a:rPr lang="ru-RU" sz="2400" b="1" dirty="0"/>
              <a:t>профиль </a:t>
            </a:r>
            <a:r>
              <a:rPr lang="ru-RU" sz="2400" b="1" dirty="0" err="1"/>
              <a:t>эмес</a:t>
            </a:r>
            <a:r>
              <a:rPr lang="ru-RU" sz="2400" b="1" dirty="0" smtClean="0"/>
              <a:t>) боюнча </a:t>
            </a:r>
            <a:r>
              <a:rPr lang="ru-RU" sz="2400" b="1" dirty="0" err="1" smtClean="0"/>
              <a:t>факультеттер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арасында</a:t>
            </a:r>
            <a:endParaRPr lang="ru-RU" sz="2400" b="1" dirty="0" smtClean="0"/>
          </a:p>
          <a:p>
            <a:r>
              <a:rPr lang="ky-KG" sz="2400" b="1" dirty="0" smtClean="0"/>
              <a:t>өткөрүлгөн олимпиадада төмөнкү студенттер байгелүү </a:t>
            </a:r>
          </a:p>
          <a:p>
            <a:r>
              <a:rPr lang="ky-KG" sz="2400" b="1" dirty="0" smtClean="0"/>
              <a:t>орундарга ээ болушту: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4540" y="5021459"/>
            <a:ext cx="598367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РЛ(б)-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2-21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Махмедова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София Надина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2" y="260704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1-орун: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60" y="382599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560" y="4997032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3" y="2621393"/>
            <a:ext cx="5384487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СТ-9-21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Шокиров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Абдушукур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Косимжон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угли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4540" y="3854534"/>
            <a:ext cx="636506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АКК(б)-3-21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Акбарова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Акбермет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Кайратбековна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465119" y="472574"/>
            <a:ext cx="6015038" cy="635000"/>
            <a:chOff x="1248" y="1422"/>
            <a:chExt cx="3789" cy="400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gray">
            <a:xfrm>
              <a:off x="1776" y="1422"/>
              <a:ext cx="326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Математика(профиль </a:t>
              </a:r>
              <a:r>
                <a:rPr lang="ru-RU" sz="3200" b="1" dirty="0" err="1"/>
                <a:t>эмес</a:t>
              </a:r>
              <a:r>
                <a:rPr lang="ru-RU" sz="3200" b="1" dirty="0"/>
                <a:t>)</a:t>
              </a:r>
              <a:endParaRPr lang="en-US" sz="3200" b="1" dirty="0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y-KG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0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65119" y="1224074"/>
            <a:ext cx="8320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/>
              <a:t>Информатика (</a:t>
            </a:r>
            <a:r>
              <a:rPr lang="ru-RU" sz="2400" b="1" dirty="0"/>
              <a:t>профиль </a:t>
            </a:r>
            <a:r>
              <a:rPr lang="ru-RU" sz="2400" b="1" dirty="0" err="1"/>
              <a:t>эмес</a:t>
            </a:r>
            <a:r>
              <a:rPr lang="ru-RU" sz="2400" b="1" dirty="0" smtClean="0"/>
              <a:t>) боюнча </a:t>
            </a:r>
            <a:r>
              <a:rPr lang="ru-RU" sz="2400" b="1" dirty="0" err="1" smtClean="0"/>
              <a:t>факультеттин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ичинде</a:t>
            </a:r>
            <a:r>
              <a:rPr lang="ru-RU" sz="2400" b="1" dirty="0" smtClean="0"/>
              <a:t> </a:t>
            </a:r>
          </a:p>
          <a:p>
            <a:r>
              <a:rPr lang="ky-KG" sz="2400" b="1" dirty="0" smtClean="0"/>
              <a:t>өткөрүлгөн олимпиадада төмөнкү студенттер байгелүү </a:t>
            </a:r>
          </a:p>
          <a:p>
            <a:r>
              <a:rPr lang="ky-KG" sz="2400" b="1" dirty="0" smtClean="0"/>
              <a:t>орундарга ээ болушту: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4540" y="5021459"/>
            <a:ext cx="598367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ЮР(б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1-21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Сталбек уулу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Серик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2" y="260704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1-орун: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60" y="382599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560" y="4997032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3" y="2621393"/>
            <a:ext cx="4757649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АКК-3-21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Бактыбек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Батма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539" y="3854534"/>
            <a:ext cx="6921575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МО(б)-1-21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студенттери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Абдисатар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кызы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Элнура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Анарбаев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Ахмадаким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24560" y="472785"/>
            <a:ext cx="6448428" cy="661988"/>
            <a:chOff x="1248" y="3195"/>
            <a:chExt cx="4062" cy="417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gray">
            <a:xfrm>
              <a:off x="1808" y="3195"/>
              <a:ext cx="35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Информатика (профиль </a:t>
              </a:r>
              <a:r>
                <a:rPr lang="ru-RU" sz="3200" b="1" dirty="0" err="1"/>
                <a:t>эмес</a:t>
              </a:r>
              <a:r>
                <a:rPr lang="ru-RU" sz="3200" b="1" dirty="0"/>
                <a:t>)</a:t>
              </a:r>
              <a:endParaRPr lang="en-US" sz="3200" b="1" dirty="0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y-KG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20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465119" y="1224074"/>
            <a:ext cx="80560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Алгоритм жана </a:t>
            </a:r>
            <a:r>
              <a:rPr lang="ru-RU" sz="2400" b="1" dirty="0" err="1"/>
              <a:t>программалоо</a:t>
            </a:r>
            <a:r>
              <a:rPr lang="ru-RU" sz="2400" b="1" dirty="0"/>
              <a:t> </a:t>
            </a:r>
            <a:r>
              <a:rPr lang="ru-RU" sz="2400" b="1" dirty="0" smtClean="0"/>
              <a:t>тили боюнча </a:t>
            </a:r>
            <a:r>
              <a:rPr lang="ru-RU" sz="2400" b="1" dirty="0" err="1" smtClean="0"/>
              <a:t>факультеттин</a:t>
            </a:r>
            <a:r>
              <a:rPr lang="ru-RU" sz="2400" b="1" dirty="0" smtClean="0"/>
              <a:t> </a:t>
            </a:r>
          </a:p>
          <a:p>
            <a:r>
              <a:rPr lang="ru-RU" sz="2400" b="1" dirty="0" err="1" smtClean="0"/>
              <a:t>ичинде</a:t>
            </a:r>
            <a:r>
              <a:rPr lang="ru-RU" sz="2400" b="1" dirty="0" smtClean="0"/>
              <a:t> </a:t>
            </a:r>
            <a:r>
              <a:rPr lang="ky-KG" sz="2400" b="1" dirty="0" smtClean="0"/>
              <a:t>өткөрүлгөн олимпиадада төмөнкү студенттер </a:t>
            </a:r>
          </a:p>
          <a:p>
            <a:r>
              <a:rPr lang="ky-KG" sz="2400" b="1" dirty="0" smtClean="0"/>
              <a:t>байгелүү орундарга ээ болушту:</a:t>
            </a:r>
            <a:endParaRPr lang="en-US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4540" y="5021459"/>
            <a:ext cx="598367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ПОВ(б)-2-19(р)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Клинцов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Михаил Алексеевич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2" y="260704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1-орун: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60" y="3825994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560" y="4997032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-орун: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3" y="2621393"/>
            <a:ext cx="5507854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ПОВ(б)-2-19(р)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Камалов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Тагайбек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539" y="3854534"/>
            <a:ext cx="6921575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ПОВ(б)-2-19(р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тайпасынын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Жыргалбек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уулу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Кутманали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24560" y="472785"/>
            <a:ext cx="7518403" cy="661988"/>
            <a:chOff x="1248" y="3195"/>
            <a:chExt cx="4736" cy="417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gray">
            <a:xfrm>
              <a:off x="1808" y="3195"/>
              <a:ext cx="41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Алгоритм жана </a:t>
              </a:r>
              <a:r>
                <a:rPr lang="ru-RU" sz="3200" b="1" dirty="0" err="1"/>
                <a:t>программалоо</a:t>
              </a:r>
              <a:r>
                <a:rPr lang="ru-RU" sz="3200" b="1" dirty="0"/>
                <a:t> тили</a:t>
              </a:r>
              <a:endParaRPr lang="en-US" sz="3200" b="1" dirty="0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y-KG" sz="3200" dirty="0">
                  <a:solidFill>
                    <a:schemeClr val="bg1"/>
                  </a:solidFill>
                </a:rPr>
                <a:t>5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8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965784" y="2967702"/>
            <a:ext cx="73090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/>
              <a:t>	Олимпиада 2022-жылдын 21-май </a:t>
            </a:r>
            <a:r>
              <a:rPr lang="ru-RU" sz="2800" b="1" dirty="0" err="1" smtClean="0"/>
              <a:t>күнү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800" b="1" dirty="0" err="1" smtClean="0"/>
              <a:t>Жалал-Абад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шаарында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ЖАГУде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болуп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өттү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err="1" smtClean="0"/>
              <a:t>Факультеттен</a:t>
            </a:r>
            <a:r>
              <a:rPr lang="ru-RU" sz="2800" b="1" dirty="0" smtClean="0"/>
              <a:t> төмөнкү </a:t>
            </a:r>
            <a:r>
              <a:rPr lang="ru-RU" sz="2800" b="1" dirty="0" err="1" smtClean="0"/>
              <a:t>предметтер</a:t>
            </a:r>
            <a:r>
              <a:rPr lang="ru-RU" sz="2800" b="1" dirty="0" smtClean="0"/>
              <a:t> боюнча </a:t>
            </a:r>
          </a:p>
          <a:p>
            <a:pPr algn="just"/>
            <a:r>
              <a:rPr lang="ru-RU" sz="2800" b="1" dirty="0" err="1" smtClean="0"/>
              <a:t>студенттер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катышып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төмөнкүдөй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байгелүү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800" b="1" dirty="0" err="1" smtClean="0"/>
              <a:t>орундарга</a:t>
            </a:r>
            <a:r>
              <a:rPr lang="ru-RU" sz="2800" b="1" dirty="0" smtClean="0"/>
              <a:t> ээ </a:t>
            </a:r>
            <a:r>
              <a:rPr lang="ru-RU" sz="2800" b="1" dirty="0" err="1" smtClean="0"/>
              <a:t>болушту</a:t>
            </a:r>
            <a:r>
              <a:rPr lang="ru-RU" sz="2800" b="1" dirty="0"/>
              <a:t>.</a:t>
            </a:r>
            <a:endParaRPr lang="en-US" sz="2800" b="1" dirty="0"/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829357" y="534695"/>
            <a:ext cx="6889756" cy="2062163"/>
            <a:chOff x="1440" y="3234"/>
            <a:chExt cx="4340" cy="1299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gray">
            <a:xfrm>
              <a:off x="1876" y="3234"/>
              <a:ext cx="3904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err="1" smtClean="0">
                  <a:solidFill>
                    <a:srgbClr val="FF0000"/>
                  </a:solidFill>
                </a:rPr>
                <a:t>Кыргыз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</a:rPr>
                <a:t>Республикасынын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ru-RU" sz="3200" b="1" dirty="0" err="1" smtClean="0">
                  <a:solidFill>
                    <a:srgbClr val="FF0000"/>
                  </a:solidFill>
                </a:rPr>
                <a:t>жогорку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</a:rPr>
                <a:t>окуу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</a:rPr>
                <a:t>жайлары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</a:rPr>
                <a:t>аралык</a:t>
              </a:r>
              <a:endParaRPr lang="ru-RU" sz="3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IX </a:t>
              </a:r>
              <a:r>
                <a:rPr lang="ky-KG" sz="3200" b="1" dirty="0" smtClean="0">
                  <a:solidFill>
                    <a:srgbClr val="FF0000"/>
                  </a:solidFill>
                </a:rPr>
                <a:t>аймактык студенттер </a:t>
              </a:r>
            </a:p>
            <a:p>
              <a:pPr algn="ctr"/>
              <a:r>
                <a:rPr lang="ky-KG" sz="3200" b="1" dirty="0" smtClean="0">
                  <a:solidFill>
                    <a:srgbClr val="FF0000"/>
                  </a:solidFill>
                </a:rPr>
                <a:t>арасында өткөрүлгөн олимпиада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72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6184"/>
              </p:ext>
            </p:extLst>
          </p:nvPr>
        </p:nvGraphicFramePr>
        <p:xfrm>
          <a:off x="409881" y="302549"/>
          <a:ext cx="8354293" cy="265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50"/>
                <a:gridCol w="2012160"/>
                <a:gridCol w="1700674"/>
                <a:gridCol w="1133506"/>
                <a:gridCol w="1669026"/>
                <a:gridCol w="1467477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3200" dirty="0">
                          <a:solidFill>
                            <a:srgbClr val="FF0000"/>
                          </a:solidFill>
                          <a:effectLst/>
                        </a:rPr>
                        <a:t>(профиль)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6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800" dirty="0">
                          <a:solidFill>
                            <a:srgbClr val="FF0000"/>
                          </a:solidFill>
                          <a:effectLst/>
                        </a:rPr>
                        <a:t>Программалоо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Камалов Тагайбек Талабекович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по пециальности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 “ПОВТАС”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III </a:t>
                      </a:r>
                      <a:r>
                        <a:rPr lang="ky-KG" sz="1600">
                          <a:effectLst/>
                        </a:rPr>
                        <a:t>курс, Пов-2-19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Умаров Тилек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(0777)-48-08-68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Кочконбаева Буажар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(0778)-07-62-00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1-</a:t>
                      </a: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Усонов Адилет Бакытович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по </a:t>
                      </a:r>
                      <a:r>
                        <a:rPr lang="ky-KG" sz="1600">
                          <a:effectLst/>
                        </a:rPr>
                        <a:t>пециальности “ПОВТАС”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 </a:t>
                      </a:r>
                      <a:r>
                        <a:rPr lang="ky-KG" sz="1600">
                          <a:effectLst/>
                        </a:rPr>
                        <a:t>курс, Пов-2-21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600" dirty="0">
                          <a:effectLst/>
                        </a:rPr>
                        <a:t>Козубаев Жуманазар Калыбекович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по </a:t>
                      </a:r>
                      <a:r>
                        <a:rPr lang="ky-KG" sz="1600">
                          <a:effectLst/>
                        </a:rPr>
                        <a:t>пециальности “ПОВТАС”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</a:t>
                      </a:r>
                      <a:r>
                        <a:rPr lang="ky-KG" sz="1600">
                          <a:effectLst/>
                        </a:rPr>
                        <a:t>курс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Пов-2-21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орун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6" y="2962501"/>
            <a:ext cx="5739617" cy="38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642</Words>
  <Application>Microsoft Office PowerPoint</Application>
  <PresentationFormat>Экран (4:3)</PresentationFormat>
  <Paragraphs>215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XTreme.ws</cp:lastModifiedBy>
  <cp:revision>156</cp:revision>
  <dcterms:created xsi:type="dcterms:W3CDTF">2016-11-18T14:12:19Z</dcterms:created>
  <dcterms:modified xsi:type="dcterms:W3CDTF">2022-06-13T07:59:46Z</dcterms:modified>
</cp:coreProperties>
</file>