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6DF7-7705-4807-8311-611ABF513CF6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9958-7214-4A41-804E-C7C35FD06EA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6DF7-7705-4807-8311-611ABF513CF6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9958-7214-4A41-804E-C7C35FD06E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6DF7-7705-4807-8311-611ABF513CF6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9958-7214-4A41-804E-C7C35FD06E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6DF7-7705-4807-8311-611ABF513CF6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9958-7214-4A41-804E-C7C35FD06EA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6DF7-7705-4807-8311-611ABF513CF6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9958-7214-4A41-804E-C7C35FD06E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6DF7-7705-4807-8311-611ABF513CF6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9958-7214-4A41-804E-C7C35FD06EA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6DF7-7705-4807-8311-611ABF513CF6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9958-7214-4A41-804E-C7C35FD06EA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6DF7-7705-4807-8311-611ABF513CF6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9958-7214-4A41-804E-C7C35FD06E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6DF7-7705-4807-8311-611ABF513CF6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9958-7214-4A41-804E-C7C35FD06E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6DF7-7705-4807-8311-611ABF513CF6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9958-7214-4A41-804E-C7C35FD06E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6DF7-7705-4807-8311-611ABF513CF6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9958-7214-4A41-804E-C7C35FD06EA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4E26DF7-7705-4807-8311-611ABF513CF6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C619958-7214-4A41-804E-C7C35FD06E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248970"/>
              </p:ext>
            </p:extLst>
          </p:nvPr>
        </p:nvGraphicFramePr>
        <p:xfrm>
          <a:off x="107503" y="620688"/>
          <a:ext cx="8928992" cy="619268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527657"/>
                <a:gridCol w="3216760"/>
                <a:gridCol w="1656184"/>
                <a:gridCol w="1440160"/>
                <a:gridCol w="2088231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Full name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Position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Group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Phone number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</a:tr>
              <a:tr h="2941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Barbyshev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Islam</a:t>
                      </a:r>
                      <a:r>
                        <a:rPr lang="en-US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Zhantoroevich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Teacher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Eng 4 - 18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0773 72-45-55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</a:tr>
              <a:tr h="2941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Zhusupova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Aidana</a:t>
                      </a:r>
                      <a:r>
                        <a:rPr lang="en-US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Batyrbekovna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Teacher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Eng 5 – 18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0707 88-01-19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</a:tr>
              <a:tr h="4445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Keneshbek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kyzy</a:t>
                      </a:r>
                      <a:r>
                        <a:rPr lang="en-US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Kyzjibek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Teaching assistant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Eng 6 – 18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0772 65-73-61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</a:tr>
              <a:tr h="4445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Toichieva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Aiperi</a:t>
                      </a:r>
                      <a:r>
                        <a:rPr lang="en-US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Abdimalikovna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Teaching assistant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Eng 7 – 18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0552 54-56-57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</a:tr>
              <a:tr h="4445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Aidarova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Tansuluu</a:t>
                      </a:r>
                      <a:r>
                        <a:rPr lang="en-US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Eldarovna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Teaching assistant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Eng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 – 18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0552 25-92-24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</a:tr>
              <a:tr h="2941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Ymynapazova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Nazik</a:t>
                      </a:r>
                      <a:r>
                        <a:rPr lang="en-US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Umutbekovna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Teacher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Eng</a:t>
                      </a: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18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0551 39-39-00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</a:tr>
              <a:tr h="2941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Barbyshev</a:t>
                      </a: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Islam</a:t>
                      </a:r>
                      <a:r>
                        <a:rPr lang="en-US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Zhantoroevich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Teacher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Eng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 – 18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0773 72-45-55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</a:tr>
              <a:tr h="2941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Abdykaimova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Gulzat</a:t>
                      </a:r>
                      <a:r>
                        <a:rPr lang="en-US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Kamchybekovna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Teacher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Eng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11 – 18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0779 10-90-90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</a:tr>
              <a:tr h="2941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Zhusupova</a:t>
                      </a: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Aidana</a:t>
                      </a:r>
                      <a:r>
                        <a:rPr lang="en-US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Batyrbekovna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Teacher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Eng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12 – 18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0707 88-01-19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</a:tr>
              <a:tr h="2941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Abdraimov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Amantur</a:t>
                      </a:r>
                      <a:r>
                        <a:rPr lang="en-US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Tynybekovich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Teacher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Eng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13 – 18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0509 78-98-88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</a:tr>
              <a:tr h="4445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Aidarova</a:t>
                      </a: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Tansuluu</a:t>
                      </a:r>
                      <a:r>
                        <a:rPr lang="en-US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Eldarovna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Teaching assistant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Eng 14 – 18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0552 25-92-24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</a:tr>
              <a:tr h="4445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Toichieva</a:t>
                      </a: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Aiperi</a:t>
                      </a:r>
                      <a:r>
                        <a:rPr lang="en-US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Abdimalikovna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Teaching assistant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Eng 15 – 18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0552 54-56-57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</a:tr>
              <a:tr h="2941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Kadyrkulova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Zhamilya</a:t>
                      </a:r>
                      <a:r>
                        <a:rPr lang="en-US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Uzgenovna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Teacher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Eng 16 – 18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0701 90-33-90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</a:tr>
              <a:tr h="2941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Bekeshova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Eliza</a:t>
                      </a:r>
                      <a:r>
                        <a:rPr lang="en-US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Nasirdinovna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Teacher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Eng 17 – 18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0777 268393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</a:tr>
              <a:tr h="3864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Abdikarimova</a:t>
                      </a:r>
                      <a:r>
                        <a:rPr lang="en-US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Gulshaiyr</a:t>
                      </a:r>
                      <a:r>
                        <a:rPr lang="en-US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Abdikarimovna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Teacher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Eng 18 - 18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0772 85-90-33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Keneshbek</a:t>
                      </a: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kyzy</a:t>
                      </a:r>
                      <a:r>
                        <a:rPr lang="en-US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Kyzjibek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Teaching assistant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Eng 19 – 18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0772 65-73-61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Satybaldieva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Aizirek</a:t>
                      </a:r>
                      <a:r>
                        <a:rPr lang="en-US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Topchubaevna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Teacher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Eng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18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0551 49-49-13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913" marR="24913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512" y="29152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List of curators of the Department of  Clinical Disciplines 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28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64</TotalTime>
  <Words>212</Words>
  <Application>Microsoft Office PowerPoint</Application>
  <PresentationFormat>Экран (4:3)</PresentationFormat>
  <Paragraphs>91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2021</dc:creator>
  <cp:lastModifiedBy>2021</cp:lastModifiedBy>
  <cp:revision>9</cp:revision>
  <cp:lastPrinted>2021-11-26T02:28:47Z</cp:lastPrinted>
  <dcterms:created xsi:type="dcterms:W3CDTF">2021-11-01T10:04:32Z</dcterms:created>
  <dcterms:modified xsi:type="dcterms:W3CDTF">2021-12-07T03:54:46Z</dcterms:modified>
</cp:coreProperties>
</file>