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506" y="-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9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7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3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8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1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2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1952-248E-4707-BB95-70D59D4B0EF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0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11952-248E-4707-BB95-70D59D4B0EF8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837C0-FF06-4113-A598-9CE76626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8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games4esl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2019-09-27T13:35:12Z</dcterms:created>
  <dcterms:modified xsi:type="dcterms:W3CDTF">2023-01-16T08:36:15Z</dcterms:modified>
  <cp:contentStatus>Final</cp:contentStatus>
</cp:coreProperties>
</file>