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16/1/2023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PRESENT PERFECT SIMPLE </a:t>
            </a:r>
            <a:endParaRPr lang="el-GR" sz="5400" dirty="0"/>
          </a:p>
        </p:txBody>
      </p:sp>
      <p:sp>
        <p:nvSpPr>
          <p:cNvPr id="10" name="9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GONE TO/HAVE BEEN TO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347864" y="5085184"/>
            <a:ext cx="5112568" cy="1512168"/>
          </a:xfrm>
        </p:spPr>
        <p:txBody>
          <a:bodyPr/>
          <a:lstStyle/>
          <a:p>
            <a:r>
              <a:rPr lang="en-US" dirty="0" smtClean="0"/>
              <a:t>“Mary </a:t>
            </a:r>
            <a:r>
              <a:rPr lang="en-US" dirty="0" smtClean="0">
                <a:solidFill>
                  <a:srgbClr val="FF0000"/>
                </a:solidFill>
              </a:rPr>
              <a:t>has gone</a:t>
            </a:r>
            <a:r>
              <a:rPr lang="en-US" dirty="0" smtClean="0"/>
              <a:t> to London. </a:t>
            </a:r>
            <a:br>
              <a:rPr lang="en-US" dirty="0" smtClean="0"/>
            </a:br>
            <a:r>
              <a:rPr lang="en-US" dirty="0" smtClean="0"/>
              <a:t>I miss her so much!”</a:t>
            </a:r>
          </a:p>
          <a:p>
            <a:r>
              <a:rPr lang="en-US" dirty="0" smtClean="0"/>
              <a:t>(=she is still there)</a:t>
            </a:r>
            <a:endParaRPr lang="el-GR" dirty="0"/>
          </a:p>
        </p:txBody>
      </p:sp>
      <p:pic>
        <p:nvPicPr>
          <p:cNvPr id="1026" name="Picture 2" descr="http://i.ytimg.com/vi/ANDq6sMeKr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480719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508104" y="4941168"/>
            <a:ext cx="3384376" cy="1224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have been to= </a:t>
            </a:r>
            <a:br>
              <a:rPr lang="en-US" dirty="0" smtClean="0"/>
            </a:br>
            <a:r>
              <a:rPr lang="en-US" dirty="0" smtClean="0"/>
              <a:t>I have gone and come back</a:t>
            </a:r>
            <a:endParaRPr lang="el-GR" dirty="0"/>
          </a:p>
        </p:txBody>
      </p:sp>
      <p:pic>
        <p:nvPicPr>
          <p:cNvPr id="4" name="Picture 6" descr="http://cliparts.co/cliparts/Lid/oq7/Lidoq7x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3528392" cy="3024335"/>
          </a:xfrm>
          <a:prstGeom prst="rect">
            <a:avLst/>
          </a:prstGeom>
          <a:noFill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11560" y="332656"/>
            <a:ext cx="2304256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you ever been to London?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4211960" y="0"/>
            <a:ext cx="2664296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course, I’ve been to London a lot of times. It’s such an amazing city!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 rot="3354354">
            <a:off x="5422665" y="2301975"/>
            <a:ext cx="165618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https://cafodpolicy.files.wordpress.com/2012/02/0-7-big-b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688151" cy="91901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THE END</a:t>
            </a:r>
            <a:endParaRPr lang="el-GR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2174776" cy="792088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041648" cy="457200"/>
          </a:xfrm>
        </p:spPr>
        <p:txBody>
          <a:bodyPr/>
          <a:lstStyle/>
          <a:p>
            <a:r>
              <a:rPr lang="en-US" dirty="0" smtClean="0"/>
              <a:t>Affirmative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88024" y="1628800"/>
            <a:ext cx="4041775" cy="457200"/>
          </a:xfrm>
        </p:spPr>
        <p:txBody>
          <a:bodyPr/>
          <a:lstStyle/>
          <a:p>
            <a:r>
              <a:rPr lang="en-US" dirty="0" smtClean="0"/>
              <a:t>Interrogative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3037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		have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We		have written</a:t>
            </a:r>
          </a:p>
          <a:p>
            <a:r>
              <a:rPr lang="en-US" dirty="0" smtClean="0"/>
              <a:t>They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 </a:t>
            </a:r>
          </a:p>
          <a:p>
            <a:r>
              <a:rPr lang="en-US" dirty="0" smtClean="0"/>
              <a:t>She		has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It		has written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8024" y="2348880"/>
            <a:ext cx="4176464" cy="1728192"/>
          </a:xfrm>
        </p:spPr>
        <p:txBody>
          <a:bodyPr>
            <a:noAutofit/>
          </a:bodyPr>
          <a:lstStyle/>
          <a:p>
            <a:r>
              <a:rPr lang="en-US" sz="2000" dirty="0" smtClean="0"/>
              <a:t>Have I/you/we/they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Have I/you/we/they written?</a:t>
            </a:r>
          </a:p>
          <a:p>
            <a:r>
              <a:rPr lang="en-US" sz="2000" dirty="0" smtClean="0"/>
              <a:t>Has he/she/it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Has he/she/it written?</a:t>
            </a:r>
            <a:endParaRPr lang="el-GR" sz="2000" dirty="0"/>
          </a:p>
        </p:txBody>
      </p:sp>
      <p:sp>
        <p:nvSpPr>
          <p:cNvPr id="7" name="6 - Δεξιό άγκιστρο"/>
          <p:cNvSpPr/>
          <p:nvPr/>
        </p:nvSpPr>
        <p:spPr>
          <a:xfrm>
            <a:off x="1691680" y="2420888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1835696" y="4149080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 - Θέση περιεχομένου"/>
          <p:cNvSpPr txBox="1">
            <a:spLocks/>
          </p:cNvSpPr>
          <p:nvPr/>
        </p:nvSpPr>
        <p:spPr>
          <a:xfrm>
            <a:off x="4716016" y="4725144"/>
            <a:ext cx="4041775" cy="15841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I/you/we/they haven’t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I/you/we/they haven’t </a:t>
            </a:r>
            <a:r>
              <a:rPr lang="en-US" sz="2600" dirty="0" smtClean="0"/>
              <a:t>written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He/she/it hasn’t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He/she/it hasn’t </a:t>
            </a:r>
            <a:r>
              <a:rPr lang="en-US" sz="2600" dirty="0" smtClean="0"/>
              <a:t>written</a:t>
            </a:r>
            <a:endParaRPr lang="el-GR" sz="26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3 - Θέση κειμένου"/>
          <p:cNvSpPr txBox="1">
            <a:spLocks/>
          </p:cNvSpPr>
          <p:nvPr/>
        </p:nvSpPr>
        <p:spPr>
          <a:xfrm>
            <a:off x="4860032" y="4005064"/>
            <a:ext cx="4041775" cy="4572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Negat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ive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1584176" cy="720080"/>
          </a:xfrm>
        </p:spPr>
        <p:txBody>
          <a:bodyPr/>
          <a:lstStyle/>
          <a:p>
            <a:r>
              <a:rPr lang="en-US" dirty="0" smtClean="0"/>
              <a:t>USES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151440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For an action that happened in the past but whose results are obvious in the PRESENT.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4464496" cy="1440159"/>
          </a:xfrm>
        </p:spPr>
        <p:txBody>
          <a:bodyPr/>
          <a:lstStyle/>
          <a:p>
            <a:r>
              <a:rPr lang="en-US" dirty="0" smtClean="0"/>
              <a:t>John’s car is dirty.</a:t>
            </a:r>
          </a:p>
          <a:p>
            <a:r>
              <a:rPr lang="en-US" dirty="0" smtClean="0"/>
              <a:t>He washes the car.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washed </a:t>
            </a:r>
            <a:r>
              <a:rPr lang="en-US" dirty="0" smtClean="0"/>
              <a:t>the car. </a:t>
            </a:r>
          </a:p>
          <a:p>
            <a:endParaRPr lang="el-GR" dirty="0"/>
          </a:p>
        </p:txBody>
      </p:sp>
      <p:pic>
        <p:nvPicPr>
          <p:cNvPr id="1026" name="Picture 2" descr="C:\Users\john\Desktop\dirty-car-2671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448272" cy="1495822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>
            <a:off x="2699792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ttp://emanuelcountylive.com/wp-content/uploads/2015/03/car-w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232248" cy="185511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5868144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0" name="Picture 6" descr="http://www.clker.com/cliparts/j/8/o/j/V/t/soft-green-car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1968015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920880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For an action that has JUST finished.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436096" y="4869160"/>
            <a:ext cx="2952328" cy="1015008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expression: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just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7544" y="4869160"/>
            <a:ext cx="4896544" cy="1296144"/>
          </a:xfrm>
        </p:spPr>
        <p:txBody>
          <a:bodyPr/>
          <a:lstStyle/>
          <a:p>
            <a:r>
              <a:rPr lang="en-US" dirty="0" smtClean="0"/>
              <a:t>Marc is having lunch.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b="1" dirty="0" smtClean="0">
                <a:solidFill>
                  <a:srgbClr val="FF0000"/>
                </a:solidFill>
              </a:rPr>
              <a:t>just</a:t>
            </a:r>
            <a:r>
              <a:rPr lang="en-US" dirty="0" smtClean="0">
                <a:solidFill>
                  <a:srgbClr val="FF0000"/>
                </a:solidFill>
              </a:rPr>
              <a:t> had </a:t>
            </a:r>
            <a:r>
              <a:rPr lang="en-US" dirty="0" smtClean="0"/>
              <a:t>lunch.</a:t>
            </a:r>
            <a:endParaRPr lang="el-GR" dirty="0"/>
          </a:p>
        </p:txBody>
      </p:sp>
      <p:pic>
        <p:nvPicPr>
          <p:cNvPr id="16386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65723" cy="2698482"/>
          </a:xfrm>
          <a:prstGeom prst="rect">
            <a:avLst/>
          </a:prstGeom>
          <a:noFill/>
        </p:spPr>
      </p:pic>
      <p:sp>
        <p:nvSpPr>
          <p:cNvPr id="11" name="10 - Δεξιό βέλος"/>
          <p:cNvSpPr/>
          <p:nvPr/>
        </p:nvSpPr>
        <p:spPr>
          <a:xfrm>
            <a:off x="4211960" y="27089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john\Desktop\dinner-4-clipart122703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930121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For an action that started in the past and hasn’t          finished. 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7544" y="5013176"/>
            <a:ext cx="7056784" cy="151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bought the house in 2000.</a:t>
            </a:r>
          </a:p>
          <a:p>
            <a:r>
              <a:rPr lang="en-US" dirty="0" smtClean="0"/>
              <a:t>We still live in the neighborhood.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 </a:t>
            </a:r>
            <a:r>
              <a:rPr lang="en-US" dirty="0" smtClean="0"/>
              <a:t>here </a:t>
            </a:r>
            <a:r>
              <a:rPr lang="en-US" b="1" dirty="0" smtClean="0">
                <a:solidFill>
                  <a:srgbClr val="FF000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15 years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</a:t>
            </a:r>
            <a:r>
              <a:rPr lang="en-US" dirty="0" smtClean="0"/>
              <a:t> here </a:t>
            </a:r>
            <a:r>
              <a:rPr lang="en-US" b="1" dirty="0" smtClean="0">
                <a:solidFill>
                  <a:srgbClr val="FF0000"/>
                </a:solidFill>
              </a:rPr>
              <a:t>since</a:t>
            </a:r>
            <a:r>
              <a:rPr lang="en-US" dirty="0" smtClean="0">
                <a:solidFill>
                  <a:srgbClr val="FF0000"/>
                </a:solidFill>
              </a:rPr>
              <a:t> 2000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7410" name="Picture 2" descr="http://www.chicagosuburbshomes.com/images/yellowsoldhome_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905125" cy="1781176"/>
          </a:xfrm>
          <a:prstGeom prst="rect">
            <a:avLst/>
          </a:prstGeom>
          <a:noFill/>
        </p:spPr>
      </p:pic>
      <p:pic>
        <p:nvPicPr>
          <p:cNvPr id="17412" name="Picture 4" descr="http://www.cliparthut.com/clip-arts/645/buy-clip-art-64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1526820" cy="1394496"/>
          </a:xfrm>
          <a:prstGeom prst="rect">
            <a:avLst/>
          </a:prstGeom>
          <a:noFill/>
        </p:spPr>
      </p:pic>
      <p:pic>
        <p:nvPicPr>
          <p:cNvPr id="17414" name="Picture 6" descr="http://www.clipartbest.com/cliparts/RcG/BzE/RcGBzEX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3155082" cy="2124851"/>
          </a:xfrm>
          <a:prstGeom prst="rect">
            <a:avLst/>
          </a:prstGeom>
          <a:noFill/>
        </p:spPr>
      </p:pic>
      <p:sp>
        <p:nvSpPr>
          <p:cNvPr id="11" name="10 - Σύννεφο"/>
          <p:cNvSpPr/>
          <p:nvPr/>
        </p:nvSpPr>
        <p:spPr>
          <a:xfrm>
            <a:off x="8995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- Σύννεφο"/>
          <p:cNvSpPr/>
          <p:nvPr/>
        </p:nvSpPr>
        <p:spPr>
          <a:xfrm>
            <a:off x="63001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for, since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2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6696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For experiences we have/haven’t lived.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7560840" cy="1709515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flown </a:t>
            </a:r>
            <a:r>
              <a:rPr lang="en-US" dirty="0" smtClean="0"/>
              <a:t>a plane but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FF0000"/>
                </a:solidFill>
              </a:rPr>
              <a:t> tried </a:t>
            </a:r>
            <a:r>
              <a:rPr lang="en-US" dirty="0" smtClean="0"/>
              <a:t>bungee jumping.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 smtClean="0"/>
              <a:t>you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ever</a:t>
            </a:r>
            <a:r>
              <a:rPr lang="en-US" dirty="0" smtClean="0">
                <a:solidFill>
                  <a:srgbClr val="FF0000"/>
                </a:solidFill>
              </a:rPr>
              <a:t> travelled </a:t>
            </a:r>
            <a:r>
              <a:rPr lang="en-US" dirty="0" smtClean="0"/>
              <a:t>by plane?</a:t>
            </a:r>
            <a:endParaRPr lang="el-GR" dirty="0"/>
          </a:p>
        </p:txBody>
      </p:sp>
      <p:pic>
        <p:nvPicPr>
          <p:cNvPr id="18434" name="Picture 2" descr="Αποτέλεσμα εικόνας για fly a plan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49749" cy="1728192"/>
          </a:xfrm>
          <a:prstGeom prst="rect">
            <a:avLst/>
          </a:prstGeom>
          <a:noFill/>
        </p:spPr>
      </p:pic>
      <p:pic>
        <p:nvPicPr>
          <p:cNvPr id="18436" name="Picture 4" descr="http://previews.123rf.com/images/antonbrand/antonbrand1105/antonbrand110500086/9630652-Cartoon-bungee-jumper-falling-in-fear-Blue-sky-behind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359174" cy="2359174"/>
          </a:xfrm>
          <a:prstGeom prst="rect">
            <a:avLst/>
          </a:prstGeom>
          <a:noFill/>
        </p:spPr>
      </p:pic>
      <p:pic>
        <p:nvPicPr>
          <p:cNvPr id="18438" name="Picture 6" descr="http://www.clker.com/cliparts/G/O/F/A/r/v/nab-tick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847006" cy="847006"/>
          </a:xfrm>
          <a:prstGeom prst="rect">
            <a:avLst/>
          </a:prstGeom>
          <a:noFill/>
        </p:spPr>
      </p:pic>
      <p:pic>
        <p:nvPicPr>
          <p:cNvPr id="18440" name="Picture 8" descr="http://cliparts.co/cliparts/BTa/rj6/BTarj64y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501008"/>
            <a:ext cx="774998" cy="774998"/>
          </a:xfrm>
          <a:prstGeom prst="rect">
            <a:avLst/>
          </a:prstGeom>
          <a:noFill/>
        </p:spPr>
      </p:pic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ever, never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For an action that happened in unspecified time.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827584" y="5157192"/>
            <a:ext cx="6624736" cy="1080120"/>
          </a:xfrm>
        </p:spPr>
        <p:txBody>
          <a:bodyPr/>
          <a:lstStyle/>
          <a:p>
            <a:r>
              <a:rPr lang="en-US" dirty="0" smtClean="0"/>
              <a:t>The children </a:t>
            </a:r>
            <a:r>
              <a:rPr lang="en-US" dirty="0" smtClean="0">
                <a:solidFill>
                  <a:srgbClr val="FF0000"/>
                </a:solidFill>
              </a:rPr>
              <a:t>have tidied </a:t>
            </a:r>
            <a:r>
              <a:rPr lang="en-US" dirty="0" smtClean="0"/>
              <a:t>their room.</a:t>
            </a:r>
            <a:endParaRPr lang="el-GR" dirty="0"/>
          </a:p>
        </p:txBody>
      </p:sp>
      <p:sp>
        <p:nvSpPr>
          <p:cNvPr id="19458" name="AutoShape 2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1" name="Picture 5" descr="C:\Users\john\Desktop\κατάλογος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88232" cy="223224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2771800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62" name="Picture 6" descr="C:\Users\john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711077" cy="1711077"/>
          </a:xfrm>
          <a:prstGeom prst="rect">
            <a:avLst/>
          </a:prstGeom>
          <a:noFill/>
        </p:spPr>
      </p:pic>
      <p:pic>
        <p:nvPicPr>
          <p:cNvPr id="19463" name="Picture 7" descr="C:\Users\john\Desktop\κατάλογο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2179314" cy="2376264"/>
          </a:xfrm>
          <a:prstGeom prst="rect">
            <a:avLst/>
          </a:prstGeom>
          <a:noFill/>
        </p:spPr>
      </p:pic>
      <p:sp>
        <p:nvSpPr>
          <p:cNvPr id="14" name="13 - Δεξιό βέλος"/>
          <p:cNvSpPr/>
          <p:nvPr/>
        </p:nvSpPr>
        <p:spPr>
          <a:xfrm>
            <a:off x="5580112" y="32849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ύννεφο"/>
          <p:cNvSpPr/>
          <p:nvPr/>
        </p:nvSpPr>
        <p:spPr>
          <a:xfrm>
            <a:off x="6804248" y="5229200"/>
            <a:ext cx="187220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WHEN???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expressions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2746648" cy="394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Already</a:t>
            </a:r>
          </a:p>
          <a:p>
            <a:r>
              <a:rPr lang="en-US" dirty="0" smtClean="0"/>
              <a:t>Yet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Since</a:t>
            </a:r>
          </a:p>
          <a:p>
            <a:r>
              <a:rPr lang="en-US" dirty="0" smtClean="0"/>
              <a:t>How long…?</a:t>
            </a:r>
          </a:p>
          <a:p>
            <a:r>
              <a:rPr lang="en-US" dirty="0" smtClean="0"/>
              <a:t>So far</a:t>
            </a:r>
          </a:p>
          <a:p>
            <a:r>
              <a:rPr lang="en-US" dirty="0" smtClean="0"/>
              <a:t>Lately/recently</a:t>
            </a:r>
          </a:p>
          <a:p>
            <a:r>
              <a:rPr lang="en-US" dirty="0" smtClean="0"/>
              <a:t>always</a:t>
            </a:r>
            <a:endParaRPr lang="el-G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ALREADY/YET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92897"/>
            <a:ext cx="3826768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already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got</a:t>
            </a:r>
            <a:r>
              <a:rPr lang="en-US" dirty="0" smtClean="0"/>
              <a:t> dressed.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95529" y="2492896"/>
            <a:ext cx="4248471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haven’t done</a:t>
            </a:r>
            <a:r>
              <a:rPr lang="en-US" dirty="0" smtClean="0"/>
              <a:t> my homework </a:t>
            </a:r>
            <a:r>
              <a:rPr lang="en-US" b="1" dirty="0" smtClean="0">
                <a:solidFill>
                  <a:srgbClr val="FF0000"/>
                </a:solidFill>
              </a:rPr>
              <a:t>yet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7" name="Picture 2" descr="Αποτέλεσμα εικόνας για get dresse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1724025" cy="2647951"/>
          </a:xfrm>
          <a:prstGeom prst="rect">
            <a:avLst/>
          </a:prstGeom>
          <a:noFill/>
        </p:spPr>
      </p:pic>
      <p:pic>
        <p:nvPicPr>
          <p:cNvPr id="21506" name="Picture 2" descr="http://www.myteacuppprayers.org/wp-content/uploads/2013/03/author-gir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664296" cy="2167031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1" name="Picture 7" descr="C:\Users\john\Desktop\κατάλογος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1512168" cy="2016224"/>
          </a:xfrm>
          <a:prstGeom prst="rect">
            <a:avLst/>
          </a:prstGeom>
          <a:noFill/>
        </p:spPr>
      </p:pic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5004048" y="5805264"/>
            <a:ext cx="3888432" cy="72008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Sarah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</TotalTime>
  <Words>281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Συγκέντρωση</vt:lpstr>
      <vt:lpstr>PRESENT PERFECT SIMPLE </vt:lpstr>
      <vt:lpstr>FORM</vt:lpstr>
      <vt:lpstr>USES</vt:lpstr>
      <vt:lpstr>Презентация PowerPoint</vt:lpstr>
      <vt:lpstr>Презентация PowerPoint</vt:lpstr>
      <vt:lpstr>Презентация PowerPoint</vt:lpstr>
      <vt:lpstr>Презентация PowerPoint</vt:lpstr>
      <vt:lpstr>Time expressions</vt:lpstr>
      <vt:lpstr>ALREADY/YET</vt:lpstr>
      <vt:lpstr>HAVE GONE TO/HAVE BEEN TO</vt:lpstr>
      <vt:lpstr>Презентация PowerPoint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SIMPLE</dc:title>
  <dc:creator>john ks</dc:creator>
  <cp:lastModifiedBy>Admin</cp:lastModifiedBy>
  <cp:revision>19</cp:revision>
  <dcterms:created xsi:type="dcterms:W3CDTF">2015-10-20T21:25:04Z</dcterms:created>
  <dcterms:modified xsi:type="dcterms:W3CDTF">2023-01-16T08:54:57Z</dcterms:modified>
</cp:coreProperties>
</file>