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3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9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9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88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72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1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3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4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9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4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4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DB3D-CF26-4B41-8241-8D4A5B8090F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08020A-9690-4164-8DBD-9239657E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6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101" y="668740"/>
            <a:ext cx="9380561" cy="5076967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ЭББПКнын чет тили бөлүмүнүн </a:t>
            </a:r>
            <a:r>
              <a:rPr lang="ky-K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окутуучуларынын квалификациясын </a:t>
            </a:r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жогорулатуу боюнча </a:t>
            </a:r>
            <a:r>
              <a:rPr lang="ky-K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7" y="0"/>
            <a:ext cx="543806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67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0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5" y="-72428"/>
            <a:ext cx="54803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16" y="-72428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5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26708"/>
              </p:ext>
            </p:extLst>
          </p:nvPr>
        </p:nvGraphicFramePr>
        <p:xfrm>
          <a:off x="633742" y="344032"/>
          <a:ext cx="10963746" cy="602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873"/>
                <a:gridCol w="5481873"/>
              </a:tblGrid>
              <a:tr h="3014804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Күчтүү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жактары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ky-KG" b="0" dirty="0" smtClean="0">
                          <a:solidFill>
                            <a:schemeClr val="tx1"/>
                          </a:solidFill>
                        </a:rPr>
                        <a:t>Тажрыйбалуу окутуучулардын саны көбөйүүдө.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ky-KG" b="0" dirty="0" smtClean="0">
                          <a:solidFill>
                            <a:schemeClr val="tx1"/>
                          </a:solidFill>
                        </a:rPr>
                        <a:t>Квалификация</a:t>
                      </a:r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 жогорулатуучу курстарга катышуу жолго коюлган.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y-KG" b="0" dirty="0" smtClean="0">
                          <a:solidFill>
                            <a:schemeClr val="tx1"/>
                          </a:solidFill>
                        </a:rPr>
                        <a:t>Заманбап</a:t>
                      </a:r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, атаандаштыкка жөндөмдүү, компетенттүү окутуучулук курам менен толукталууда.</a:t>
                      </a:r>
                      <a:endParaRPr lang="ky-KG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Алсыз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жактары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y-KG" b="0" dirty="0" smtClean="0">
                          <a:solidFill>
                            <a:schemeClr val="tx1"/>
                          </a:solidFill>
                        </a:rPr>
                        <a:t>1.Бакалавр</a:t>
                      </a:r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 даражасын бутургөн окутуучулардын усулдук даярдыгынын төмөндүгү.</a:t>
                      </a:r>
                    </a:p>
                    <a:p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2.Атайын адистин жоктугу(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native speaker)</a:t>
                      </a:r>
                      <a:endParaRPr lang="ky-KG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3. Квалификация жогорулатуу курсу боюнча региондон сырткары чыгуу мүмкүнчүлүгүнүн жоктугу.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1480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Мүмкүнч</a:t>
                      </a:r>
                      <a:r>
                        <a:rPr lang="ky-K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лүктөр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Атайын адисти окуу процессине тартуу (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native speaker</a:t>
                      </a:r>
                      <a:r>
                        <a:rPr lang="ky-KG" b="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r>
                        <a:rPr lang="ky-KG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2.Усулдук семинар-тренингтерди үзгүлтүксүз уюштуруу.</a:t>
                      </a:r>
                    </a:p>
                    <a:p>
                      <a:r>
                        <a:rPr lang="ky-KG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Чет тилдик ийримдерди күчөтүү.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y-KG" b="1" dirty="0" smtClean="0"/>
                    </a:p>
                    <a:p>
                      <a:r>
                        <a:rPr lang="ky-KG" sz="2000" b="1" dirty="0" smtClean="0"/>
                        <a:t>Тобокелчиликтер</a:t>
                      </a:r>
                    </a:p>
                    <a:p>
                      <a:r>
                        <a:rPr lang="ky-KG" b="0" dirty="0" smtClean="0"/>
                        <a:t>1. Студенттердин</a:t>
                      </a:r>
                      <a:r>
                        <a:rPr lang="ky-KG" b="0" baseline="0" dirty="0" smtClean="0"/>
                        <a:t> катышуусу жана кызыгуусу төмөндөйт.</a:t>
                      </a:r>
                    </a:p>
                    <a:p>
                      <a:r>
                        <a:rPr lang="ky-KG" b="0" baseline="0" dirty="0" smtClean="0"/>
                        <a:t>2.Материалдык-техникалык база толукталбаса студенттер башка окуу жайга которулуп кетүүсү.</a:t>
                      </a:r>
                    </a:p>
                    <a:p>
                      <a:endParaRPr lang="ru-RU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/>
              <a:t>                </a:t>
            </a:r>
            <a:r>
              <a:rPr lang="ky-KG" sz="4800" dirty="0" smtClean="0"/>
              <a:t>Сунуштар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3200" dirty="0" smtClean="0"/>
              <a:t>1. Англис тили окутуучуларынын түштүк региондо Ассоциациясын түзүү</a:t>
            </a:r>
          </a:p>
          <a:p>
            <a:r>
              <a:rPr lang="ky-KG" sz="3200" dirty="0" smtClean="0"/>
              <a:t>2. Квалификациясын жогорулатуу боюнча тышкы мобилдүүлүктү уюштуруу</a:t>
            </a:r>
          </a:p>
          <a:p>
            <a:r>
              <a:rPr lang="ky-KG" sz="3200" dirty="0" smtClean="0"/>
              <a:t>3. </a:t>
            </a:r>
            <a:r>
              <a:rPr lang="ky-KG" sz="3200" smtClean="0"/>
              <a:t>Адис окутуучуларды долбоорлордун </a:t>
            </a:r>
            <a:r>
              <a:rPr lang="ky-KG" sz="3200" dirty="0" smtClean="0"/>
              <a:t>үстүнөн иштөөгө тартуу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509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9131"/>
          </a:xfrm>
        </p:spPr>
        <p:txBody>
          <a:bodyPr>
            <a:noAutofit/>
          </a:bodyPr>
          <a:lstStyle/>
          <a:p>
            <a:pPr algn="ctr"/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окуу жылында адистиги боюнча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эмгектенип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 квалификация жогорулатуу курстардан өттү, 2021-2022 окуу жылында адистиги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 29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эмгектенип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окутуучу квалификация жогорулатуу курстардан өттү,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окуу жылында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окутуучу эмгектенип алардын 22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курстардан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өттү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8" y="2254312"/>
            <a:ext cx="9171161" cy="44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3100" b="1" dirty="0"/>
              <a:t>Чет тили бөлүмүндө </a:t>
            </a:r>
            <a:r>
              <a:rPr lang="ky-KG" sz="3100" b="1" dirty="0" smtClean="0"/>
              <a:t>2022-23 окуу жылында жалпысынын </a:t>
            </a:r>
            <a:r>
              <a:rPr lang="ky-KG" sz="3100" b="1" dirty="0"/>
              <a:t>35 окутуучу эмгектенет, алардын 34 окутуучу, 1 </a:t>
            </a:r>
            <a:r>
              <a:rPr lang="ky-KG" sz="3100" b="1" dirty="0" smtClean="0"/>
              <a:t>лаборант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2" y="2160588"/>
            <a:ext cx="7849354" cy="3881437"/>
          </a:xfrm>
        </p:spPr>
      </p:pic>
    </p:spTree>
    <p:extLst>
      <p:ext uri="{BB962C8B-B14F-4D97-AF65-F5344CB8AC3E}">
        <p14:creationId xmlns:p14="http://schemas.microsoft.com/office/powerpoint/2010/main" val="26094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“Teacher refresher course” аталыштагы KG TESOL  тарабынан </a:t>
            </a:r>
            <a:r>
              <a:rPr lang="ky-K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уюштурулган 72 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сааттык семинарга катышып квалификацияларын жогорулатышты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" y="2201531"/>
            <a:ext cx="606912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24" y="2201530"/>
            <a:ext cx="2284578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результатов  обучения   и их роль в построении учебного процесса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аталыштагы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EDnet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 36 сааттык семинарга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жылдын , 30 ноябрында 3 окутуучу катышып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квалификацияларын жогорулатышты.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2" y="2433543"/>
            <a:ext cx="388143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62" y="2445840"/>
            <a:ext cx="3869140" cy="38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2023-жылдын 5-6 январ күндөрү Креатив билим беруу комплекси тарабынан 72 сааттык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«Мугалимдин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устаттыгы жана окутуунун жаны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технологиялары»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аталыштагы семинарга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окутуучу катышып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квалификацияларын жогорулатышты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8" y="2647666"/>
            <a:ext cx="4626316" cy="3462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2647666"/>
            <a:ext cx="4635690" cy="34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1" y="95795"/>
            <a:ext cx="11584335" cy="2194559"/>
          </a:xfrm>
        </p:spPr>
        <p:txBody>
          <a:bodyPr>
            <a:normAutofit fontScale="90000"/>
          </a:bodyPr>
          <a:lstStyle/>
          <a:p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2023-жылдын 5-6 январ күндөрү Креатив билим беруу комплекси тарабынан 72 сааттык «Мугалимдин устаттыгы жана окутуунун жаны технологиялары» аталыштагы семинарга  17 окутуучу катышып квалификацияларын жогорулатышты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26" y="2665687"/>
            <a:ext cx="7025571" cy="40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81051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для преподавания в сфере начального и среднего профессионального образования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аталыштагы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ОшМУнун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ИПК  тарабынан 900  сааттык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</a:t>
            </a: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катышып квалификацияларын жогорулатышты.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27" y="2606677"/>
            <a:ext cx="4050518" cy="42513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4" y="2606676"/>
            <a:ext cx="3825673" cy="4251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0" t="21032" r="2350" b="-3374"/>
          <a:stretch/>
        </p:blipFill>
        <p:spPr>
          <a:xfrm>
            <a:off x="8097417" y="2606676"/>
            <a:ext cx="3467528" cy="44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" y="124188"/>
            <a:ext cx="5261689" cy="6657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02" y="124188"/>
            <a:ext cx="5649611" cy="66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852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311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ЭББПКнын чет тили бөлүмүнүн окутуучуларынын квалификациясын жогорулатуу боюнча маалыматы </vt:lpstr>
      <vt:lpstr>2020-2021 окуу жылында адистиги боюнча 27 эмгектенип 19 окутуучу квалификация жогорулатуу курстардан өттү, 2021-2022 окуу жылында адистиги боюнча 29 эмгектенип 20 окутуучу квалификация жогорулатуу курстардан өттү, 2022-2023 окуу жылында 35 окутуучу эмгектенип алардын 22 окутуучу курстардан өттү</vt:lpstr>
      <vt:lpstr>Чет тили бөлүмүндө 2022-23 окуу жылында жалпысынын 35 окутуучу эмгектенет, алардын 34 окутуучу, 1 лаборант </vt:lpstr>
      <vt:lpstr>“Teacher refresher course” аталыштагы KG TESOL  тарабынан уюштурулган 72 сааттык семинарга катышып квалификацияларын жогорулатышты</vt:lpstr>
      <vt:lpstr>“Формирование результатов  обучения   и их роль в построении учебного процесса” аталыштагы EDnet тарабынан 36 сааттык семинарга 2022 жылдын , 30 ноябрында 3 окутуучу катышып квалификацияларын жогорулатышты. </vt:lpstr>
      <vt:lpstr>2023-жылдын 5-6 январ күндөрү Креатив билим беруу комплекси тарабынан 72 сааттык «Мугалимдин устаттыгы жана окутуунун жаны технологиялары» аталыштагы семинарга  17 окутуучу катышып квалификацияларын жогорулатышты</vt:lpstr>
      <vt:lpstr>2023-жылдын 5-6 январ күндөрү Креатив билим беруу комплекси тарабынан 72 сааттык «Мугалимдин устаттыгы жана окутуунун жаны технологиялары» аталыштагы семинарга  17 окутуучу катышып квалификацияларын жогорулатышты</vt:lpstr>
      <vt:lpstr>“Переподготовка кадров для преподавания в сфере начального и среднего профессионального образования” аталыштагы ОшМУнун ИПК  тарабынан 900  сааттык курска катышып квалификацияларын жогорулатышты.    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Сунуштар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ЭББПКнын чет тили бөлүмүнүн октуучуларынын квалификация жогорулатуу боюнча маалыматы </dc:title>
  <dc:creator>User</dc:creator>
  <cp:lastModifiedBy>Admin</cp:lastModifiedBy>
  <cp:revision>38</cp:revision>
  <dcterms:created xsi:type="dcterms:W3CDTF">2023-01-14T07:30:43Z</dcterms:created>
  <dcterms:modified xsi:type="dcterms:W3CDTF">2023-01-17T06:35:06Z</dcterms:modified>
</cp:coreProperties>
</file>