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2" r:id="rId4"/>
    <p:sldId id="266" r:id="rId5"/>
    <p:sldId id="264" r:id="rId6"/>
    <p:sldId id="258" r:id="rId7"/>
    <p:sldId id="268" r:id="rId8"/>
    <p:sldId id="273" r:id="rId9"/>
    <p:sldId id="271" r:id="rId10"/>
    <p:sldId id="265" r:id="rId11"/>
    <p:sldId id="270" r:id="rId12"/>
    <p:sldId id="269" r:id="rId13"/>
    <p:sldId id="257" r:id="rId14"/>
    <p:sldId id="261" r:id="rId15"/>
    <p:sldId id="259" r:id="rId16"/>
    <p:sldId id="260" r:id="rId17"/>
    <p:sldId id="26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9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2800" baseline="0" dirty="0" smtClean="0">
              <a:latin typeface="Arial Black" pitchFamily="34" charset="0"/>
            </a:rPr>
            <a:t>Stage 1</a:t>
          </a:r>
          <a:endParaRPr lang="en-US" sz="2800" baseline="0" dirty="0">
            <a:latin typeface="Arial Black" pitchFamily="34" charset="0"/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2800" baseline="0" dirty="0" smtClean="0">
              <a:latin typeface="Arial Black" pitchFamily="34" charset="0"/>
            </a:rPr>
            <a:t>Stage 2</a:t>
          </a:r>
          <a:endParaRPr lang="en-US" sz="2800" dirty="0">
            <a:latin typeface="Arial Black" pitchFamily="34" charset="0"/>
          </a:endParaRPr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/>
        </a:p>
      </dgm:t>
    </dgm:pt>
    <dgm:pt modelId="{1E1A8527-A3B0-4204-9526-E7C9685F8CBD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2800" dirty="0" smtClean="0">
              <a:latin typeface="Arial Black" pitchFamily="34" charset="0"/>
            </a:rPr>
            <a:t>Stage 4</a:t>
          </a:r>
          <a:endParaRPr lang="en-US" sz="2800" dirty="0">
            <a:latin typeface="Arial Black" pitchFamily="34" charset="0"/>
          </a:endParaRPr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/>
        </a:p>
      </dgm:t>
    </dgm:pt>
    <dgm:pt modelId="{45220C32-92E3-4D99-B720-31149B16D515}" type="sibTrans" cxnId="{AAD415A9-6971-4C21-BBCC-8CD0BC8727B5}">
      <dgm:prSet/>
      <dgm:spPr/>
      <dgm:t>
        <a:bodyPr/>
        <a:lstStyle/>
        <a:p>
          <a:endParaRPr lang="en-US"/>
        </a:p>
      </dgm:t>
    </dgm:pt>
    <dgm:pt modelId="{EE33DF1E-8F9C-4334-A6A3-B26F6CC659C7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2800" dirty="0" smtClean="0">
              <a:latin typeface="Arial Black" pitchFamily="34" charset="0"/>
            </a:rPr>
            <a:t>Stage 3</a:t>
          </a:r>
          <a:endParaRPr lang="en-US" sz="2800" dirty="0">
            <a:latin typeface="Arial Black" pitchFamily="34" charset="0"/>
          </a:endParaRPr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/>
        </a:p>
      </dgm:t>
    </dgm:pt>
    <dgm:pt modelId="{80401E7A-BCB9-4D10-B973-D16B066B8206}">
      <dgm:prSet custT="1"/>
      <dgm:spPr/>
      <dgm:t>
        <a:bodyPr/>
        <a:lstStyle/>
        <a:p>
          <a:r>
            <a:rPr lang="en-US" sz="3600" dirty="0" smtClean="0">
              <a:solidFill>
                <a:srgbClr val="006600"/>
              </a:solidFill>
              <a:latin typeface="Arial Black" pitchFamily="34" charset="0"/>
            </a:rPr>
            <a:t>I love it.</a:t>
          </a:r>
          <a:endParaRPr lang="en-US" sz="3600" dirty="0">
            <a:solidFill>
              <a:srgbClr val="006600"/>
            </a:solidFill>
            <a:latin typeface="Arial Black" pitchFamily="34" charset="0"/>
          </a:endParaRPr>
        </a:p>
      </dgm:t>
    </dgm:pt>
    <dgm:pt modelId="{09CEE983-00E4-4D26-953E-9014106D0C3B}" type="parTrans" cxnId="{1879F377-FBB0-4E18-ABF6-277400CD8E4C}">
      <dgm:prSet/>
      <dgm:spPr/>
      <dgm:t>
        <a:bodyPr/>
        <a:lstStyle/>
        <a:p>
          <a:endParaRPr lang="en-US"/>
        </a:p>
      </dgm:t>
    </dgm:pt>
    <dgm:pt modelId="{FADF3F86-C65F-4388-8706-696CFEF2D729}" type="sibTrans" cxnId="{1879F377-FBB0-4E18-ABF6-277400CD8E4C}">
      <dgm:prSet/>
      <dgm:spPr/>
      <dgm:t>
        <a:bodyPr/>
        <a:lstStyle/>
        <a:p>
          <a:endParaRPr lang="en-US"/>
        </a:p>
      </dgm:t>
    </dgm:pt>
    <dgm:pt modelId="{2E047BE2-D293-4BCC-8851-55ADCCC94919}">
      <dgm:prSet custT="1"/>
      <dgm:spPr/>
      <dgm:t>
        <a:bodyPr/>
        <a:lstStyle/>
        <a:p>
          <a:r>
            <a:rPr lang="en-US" sz="3600" dirty="0" smtClean="0">
              <a:solidFill>
                <a:srgbClr val="006600"/>
              </a:solidFill>
              <a:latin typeface="Arial Black" pitchFamily="34" charset="0"/>
            </a:rPr>
            <a:t>I like it.</a:t>
          </a:r>
          <a:endParaRPr lang="en-US" sz="3600" dirty="0">
            <a:solidFill>
              <a:srgbClr val="006600"/>
            </a:solidFill>
            <a:latin typeface="Arial Black" pitchFamily="34" charset="0"/>
          </a:endParaRPr>
        </a:p>
      </dgm:t>
    </dgm:pt>
    <dgm:pt modelId="{3A995F21-C7E6-42C8-B404-7B3CB1EE3828}" type="parTrans" cxnId="{BCB2650E-2F39-4302-AB71-091B8B0D0D6B}">
      <dgm:prSet/>
      <dgm:spPr/>
      <dgm:t>
        <a:bodyPr/>
        <a:lstStyle/>
        <a:p>
          <a:endParaRPr lang="en-US"/>
        </a:p>
      </dgm:t>
    </dgm:pt>
    <dgm:pt modelId="{B85A5EC9-8F9D-42D2-8C4D-38E10F3ADD5B}" type="sibTrans" cxnId="{BCB2650E-2F39-4302-AB71-091B8B0D0D6B}">
      <dgm:prSet/>
      <dgm:spPr/>
      <dgm:t>
        <a:bodyPr/>
        <a:lstStyle/>
        <a:p>
          <a:endParaRPr lang="en-US"/>
        </a:p>
      </dgm:t>
    </dgm:pt>
    <dgm:pt modelId="{AEB23AF3-8D07-47CF-89E5-2A8CA015F217}">
      <dgm:prSet custT="1"/>
      <dgm:spPr/>
      <dgm:t>
        <a:bodyPr/>
        <a:lstStyle/>
        <a:p>
          <a:r>
            <a:rPr lang="en-US" sz="3600" dirty="0" smtClean="0">
              <a:solidFill>
                <a:srgbClr val="006600"/>
              </a:solidFill>
              <a:latin typeface="Arial Black" pitchFamily="34" charset="0"/>
            </a:rPr>
            <a:t>I don’t mind it.</a:t>
          </a:r>
          <a:endParaRPr lang="en-US" sz="3600" dirty="0">
            <a:solidFill>
              <a:srgbClr val="006600"/>
            </a:solidFill>
            <a:latin typeface="Arial Black" pitchFamily="34" charset="0"/>
          </a:endParaRPr>
        </a:p>
      </dgm:t>
    </dgm:pt>
    <dgm:pt modelId="{79ABEE43-7BBF-444D-8071-D01BAE59D719}" type="parTrans" cxnId="{FBCC6080-D54B-4E97-ACEA-64D4252B2733}">
      <dgm:prSet/>
      <dgm:spPr/>
      <dgm:t>
        <a:bodyPr/>
        <a:lstStyle/>
        <a:p>
          <a:endParaRPr lang="en-US"/>
        </a:p>
      </dgm:t>
    </dgm:pt>
    <dgm:pt modelId="{4A4464B4-1A10-4BA5-83ED-921EEEE3D0EE}" type="sibTrans" cxnId="{FBCC6080-D54B-4E97-ACEA-64D4252B2733}">
      <dgm:prSet/>
      <dgm:spPr/>
      <dgm:t>
        <a:bodyPr/>
        <a:lstStyle/>
        <a:p>
          <a:endParaRPr lang="en-US"/>
        </a:p>
      </dgm:t>
    </dgm:pt>
    <dgm:pt modelId="{E6009B91-2704-480F-AD87-3FFBC80A015A}">
      <dgm:prSet custT="1"/>
      <dgm:spPr/>
      <dgm:t>
        <a:bodyPr/>
        <a:lstStyle/>
        <a:p>
          <a:r>
            <a:rPr lang="en-US" sz="3600" dirty="0" smtClean="0">
              <a:solidFill>
                <a:srgbClr val="006600"/>
              </a:solidFill>
              <a:latin typeface="Arial Black" pitchFamily="34" charset="0"/>
            </a:rPr>
            <a:t>I hate it.</a:t>
          </a:r>
          <a:endParaRPr lang="en-US" sz="3600" dirty="0">
            <a:solidFill>
              <a:srgbClr val="006600"/>
            </a:solidFill>
            <a:latin typeface="Arial Black" pitchFamily="34" charset="0"/>
          </a:endParaRPr>
        </a:p>
      </dgm:t>
    </dgm:pt>
    <dgm:pt modelId="{580AC03A-443E-48C1-B94C-78A567EE4F50}" type="parTrans" cxnId="{68610A71-0FDD-4EE6-8893-6797332CCA22}">
      <dgm:prSet/>
      <dgm:spPr/>
      <dgm:t>
        <a:bodyPr/>
        <a:lstStyle/>
        <a:p>
          <a:endParaRPr lang="en-US"/>
        </a:p>
      </dgm:t>
    </dgm:pt>
    <dgm:pt modelId="{6BBC8980-E19B-4DFB-9F06-4F89F17E94E7}" type="sibTrans" cxnId="{68610A71-0FDD-4EE6-8893-6797332CCA22}">
      <dgm:prSet/>
      <dgm:spPr/>
      <dgm:t>
        <a:bodyPr/>
        <a:lstStyle/>
        <a:p>
          <a:endParaRPr lang="en-US"/>
        </a:p>
      </dgm:t>
    </dgm:pt>
    <dgm:pt modelId="{08324581-3C64-445B-814B-8B6846D60988}" type="pres">
      <dgm:prSet presAssocID="{1BAD8522-E1D8-4100-9F9C-B922C6893C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8491B2-708D-41A2-B4AC-1120AAEE4170}" type="pres">
      <dgm:prSet presAssocID="{EC912083-46BA-47EC-834F-B53C28E6D0BD}" presName="horFlow" presStyleCnt="0"/>
      <dgm:spPr/>
      <dgm:t>
        <a:bodyPr/>
        <a:lstStyle/>
        <a:p>
          <a:endParaRPr lang="en-US"/>
        </a:p>
      </dgm:t>
    </dgm:pt>
    <dgm:pt modelId="{4FBDCA88-8A79-47F6-8A01-FE418EF7CDF8}" type="pres">
      <dgm:prSet presAssocID="{EC912083-46BA-47EC-834F-B53C28E6D0BD}" presName="bigChev" presStyleLbl="node1" presStyleIdx="0" presStyleCnt="4" custScaleX="187621" custScaleY="195815"/>
      <dgm:spPr/>
      <dgm:t>
        <a:bodyPr/>
        <a:lstStyle/>
        <a:p>
          <a:endParaRPr lang="en-US"/>
        </a:p>
      </dgm:t>
    </dgm:pt>
    <dgm:pt modelId="{C43EC407-38B1-4BE7-861F-AECCB7F52E96}" type="pres">
      <dgm:prSet presAssocID="{09CEE983-00E4-4D26-953E-9014106D0C3B}" presName="parTrans" presStyleCnt="0"/>
      <dgm:spPr/>
      <dgm:t>
        <a:bodyPr/>
        <a:lstStyle/>
        <a:p>
          <a:endParaRPr lang="en-US"/>
        </a:p>
      </dgm:t>
    </dgm:pt>
    <dgm:pt modelId="{E9EF2331-65B0-4509-96B6-C42171252655}" type="pres">
      <dgm:prSet presAssocID="{80401E7A-BCB9-4D10-B973-D16B066B8206}" presName="node" presStyleLbl="alignAccFollowNode1" presStyleIdx="0" presStyleCnt="4" custScaleX="386141" custScaleY="19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B747D-C22E-4167-883E-01A3D23FBAF3}" type="pres">
      <dgm:prSet presAssocID="{EC912083-46BA-47EC-834F-B53C28E6D0BD}" presName="vSp" presStyleCnt="0"/>
      <dgm:spPr/>
      <dgm:t>
        <a:bodyPr/>
        <a:lstStyle/>
        <a:p>
          <a:endParaRPr lang="en-US"/>
        </a:p>
      </dgm:t>
    </dgm:pt>
    <dgm:pt modelId="{425B71C9-F670-4D9D-AAF2-5219A27D2C64}" type="pres">
      <dgm:prSet presAssocID="{F0ED2BDD-5EFF-4B2D-AF97-3470E2C34E25}" presName="horFlow" presStyleCnt="0"/>
      <dgm:spPr/>
      <dgm:t>
        <a:bodyPr/>
        <a:lstStyle/>
        <a:p>
          <a:endParaRPr lang="en-US"/>
        </a:p>
      </dgm:t>
    </dgm:pt>
    <dgm:pt modelId="{E0E1C05D-7070-453F-8AC5-0944A1DE0F5D}" type="pres">
      <dgm:prSet presAssocID="{F0ED2BDD-5EFF-4B2D-AF97-3470E2C34E25}" presName="bigChev" presStyleLbl="node1" presStyleIdx="1" presStyleCnt="4" custScaleX="187785" custScaleY="195815" custLinFactNeighborX="-40052" custLinFactNeighborY="5997"/>
      <dgm:spPr/>
      <dgm:t>
        <a:bodyPr/>
        <a:lstStyle/>
        <a:p>
          <a:endParaRPr lang="en-US"/>
        </a:p>
      </dgm:t>
    </dgm:pt>
    <dgm:pt modelId="{DC702EAE-8906-4550-9946-763958B7A506}" type="pres">
      <dgm:prSet presAssocID="{3A995F21-C7E6-42C8-B404-7B3CB1EE3828}" presName="parTrans" presStyleCnt="0"/>
      <dgm:spPr/>
      <dgm:t>
        <a:bodyPr/>
        <a:lstStyle/>
        <a:p>
          <a:endParaRPr lang="en-US"/>
        </a:p>
      </dgm:t>
    </dgm:pt>
    <dgm:pt modelId="{2283B868-DBE6-471E-B8D3-F52F132FCF41}" type="pres">
      <dgm:prSet presAssocID="{2E047BE2-D293-4BCC-8851-55ADCCC94919}" presName="node" presStyleLbl="alignAccFollowNode1" presStyleIdx="1" presStyleCnt="4" custScaleX="386358" custScaleY="19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86BB3-CE92-4972-B0B6-BD8D878CDBBA}" type="pres">
      <dgm:prSet presAssocID="{F0ED2BDD-5EFF-4B2D-AF97-3470E2C34E25}" presName="vSp" presStyleCnt="0"/>
      <dgm:spPr/>
      <dgm:t>
        <a:bodyPr/>
        <a:lstStyle/>
        <a:p>
          <a:endParaRPr lang="en-US"/>
        </a:p>
      </dgm:t>
    </dgm:pt>
    <dgm:pt modelId="{D1EB900F-59A0-4D65-9971-BB0E4717176D}" type="pres">
      <dgm:prSet presAssocID="{EE33DF1E-8F9C-4334-A6A3-B26F6CC659C7}" presName="horFlow" presStyleCnt="0"/>
      <dgm:spPr/>
      <dgm:t>
        <a:bodyPr/>
        <a:lstStyle/>
        <a:p>
          <a:endParaRPr lang="en-US"/>
        </a:p>
      </dgm:t>
    </dgm:pt>
    <dgm:pt modelId="{24943996-F14D-4B91-BF99-7FD29446470E}" type="pres">
      <dgm:prSet presAssocID="{EE33DF1E-8F9C-4334-A6A3-B26F6CC659C7}" presName="bigChev" presStyleLbl="node1" presStyleIdx="2" presStyleCnt="4" custScaleX="187621" custScaleY="195815"/>
      <dgm:spPr/>
      <dgm:t>
        <a:bodyPr/>
        <a:lstStyle/>
        <a:p>
          <a:endParaRPr lang="en-US"/>
        </a:p>
      </dgm:t>
    </dgm:pt>
    <dgm:pt modelId="{057CA821-784C-4234-88DF-2CA1C315B5E5}" type="pres">
      <dgm:prSet presAssocID="{79ABEE43-7BBF-444D-8071-D01BAE59D719}" presName="parTrans" presStyleCnt="0"/>
      <dgm:spPr/>
      <dgm:t>
        <a:bodyPr/>
        <a:lstStyle/>
        <a:p>
          <a:endParaRPr lang="en-US"/>
        </a:p>
      </dgm:t>
    </dgm:pt>
    <dgm:pt modelId="{615B62F2-3D76-46C1-B752-AA7EA6DE00A0}" type="pres">
      <dgm:prSet presAssocID="{AEB23AF3-8D07-47CF-89E5-2A8CA015F217}" presName="node" presStyleLbl="alignAccFollowNode1" presStyleIdx="2" presStyleCnt="4" custScaleX="381041" custScaleY="19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036E8-843D-4A6B-B4F9-B54064DB11FB}" type="pres">
      <dgm:prSet presAssocID="{EE33DF1E-8F9C-4334-A6A3-B26F6CC659C7}" presName="vSp" presStyleCnt="0"/>
      <dgm:spPr/>
      <dgm:t>
        <a:bodyPr/>
        <a:lstStyle/>
        <a:p>
          <a:endParaRPr lang="en-US"/>
        </a:p>
      </dgm:t>
    </dgm:pt>
    <dgm:pt modelId="{2C5EC8CA-41F4-4ADF-9B2B-65EC0A877A93}" type="pres">
      <dgm:prSet presAssocID="{1E1A8527-A3B0-4204-9526-E7C9685F8CBD}" presName="horFlow" presStyleCnt="0"/>
      <dgm:spPr/>
      <dgm:t>
        <a:bodyPr/>
        <a:lstStyle/>
        <a:p>
          <a:endParaRPr lang="en-US"/>
        </a:p>
      </dgm:t>
    </dgm:pt>
    <dgm:pt modelId="{54A6FECD-EE8E-4B50-A564-3A8C052598C5}" type="pres">
      <dgm:prSet presAssocID="{1E1A8527-A3B0-4204-9526-E7C9685F8CBD}" presName="bigChev" presStyleLbl="node1" presStyleIdx="3" presStyleCnt="4" custScaleX="191775" custScaleY="195815"/>
      <dgm:spPr/>
      <dgm:t>
        <a:bodyPr/>
        <a:lstStyle/>
        <a:p>
          <a:endParaRPr lang="en-US"/>
        </a:p>
      </dgm:t>
    </dgm:pt>
    <dgm:pt modelId="{FB54CBD1-5AD2-4208-A760-3742BB4B6D03}" type="pres">
      <dgm:prSet presAssocID="{580AC03A-443E-48C1-B94C-78A567EE4F50}" presName="parTrans" presStyleCnt="0"/>
      <dgm:spPr/>
      <dgm:t>
        <a:bodyPr/>
        <a:lstStyle/>
        <a:p>
          <a:endParaRPr lang="en-US"/>
        </a:p>
      </dgm:t>
    </dgm:pt>
    <dgm:pt modelId="{B6A551E1-E7FA-4694-9242-7261233C96C7}" type="pres">
      <dgm:prSet presAssocID="{E6009B91-2704-480F-AD87-3FFBC80A015A}" presName="node" presStyleLbl="alignAccFollowNode1" presStyleIdx="3" presStyleCnt="4" custScaleX="372675" custScaleY="19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61B65-2DD6-415C-A26E-D13E3B4B984C}" type="presOf" srcId="{1E1A8527-A3B0-4204-9526-E7C9685F8CBD}" destId="{54A6FECD-EE8E-4B50-A564-3A8C052598C5}" srcOrd="0" destOrd="0" presId="urn:microsoft.com/office/officeart/2005/8/layout/lProcess3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A5E2DE01-A1F6-4EFF-BD42-DA98030BC17F}" type="presOf" srcId="{2E047BE2-D293-4BCC-8851-55ADCCC94919}" destId="{2283B868-DBE6-471E-B8D3-F52F132FCF41}" srcOrd="0" destOrd="0" presId="urn:microsoft.com/office/officeart/2005/8/layout/lProcess3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4018F35E-6579-45DC-8A8E-A8459F2CA8FB}" type="presOf" srcId="{80401E7A-BCB9-4D10-B973-D16B066B8206}" destId="{E9EF2331-65B0-4509-96B6-C42171252655}" srcOrd="0" destOrd="0" presId="urn:microsoft.com/office/officeart/2005/8/layout/lProcess3"/>
    <dgm:cxn modelId="{BCB2650E-2F39-4302-AB71-091B8B0D0D6B}" srcId="{F0ED2BDD-5EFF-4B2D-AF97-3470E2C34E25}" destId="{2E047BE2-D293-4BCC-8851-55ADCCC94919}" srcOrd="0" destOrd="0" parTransId="{3A995F21-C7E6-42C8-B404-7B3CB1EE3828}" sibTransId="{B85A5EC9-8F9D-42D2-8C4D-38E10F3ADD5B}"/>
    <dgm:cxn modelId="{1879F377-FBB0-4E18-ABF6-277400CD8E4C}" srcId="{EC912083-46BA-47EC-834F-B53C28E6D0BD}" destId="{80401E7A-BCB9-4D10-B973-D16B066B8206}" srcOrd="0" destOrd="0" parTransId="{09CEE983-00E4-4D26-953E-9014106D0C3B}" sibTransId="{FADF3F86-C65F-4388-8706-696CFEF2D729}"/>
    <dgm:cxn modelId="{CF2F905B-6431-4CF7-B9A6-D0282E1BD1B5}" type="presOf" srcId="{F0ED2BDD-5EFF-4B2D-AF97-3470E2C34E25}" destId="{E0E1C05D-7070-453F-8AC5-0944A1DE0F5D}" srcOrd="0" destOrd="0" presId="urn:microsoft.com/office/officeart/2005/8/layout/lProcess3"/>
    <dgm:cxn modelId="{EFFFAD86-1E45-4BB7-A1DF-15FE023B44CB}" type="presOf" srcId="{AEB23AF3-8D07-47CF-89E5-2A8CA015F217}" destId="{615B62F2-3D76-46C1-B752-AA7EA6DE00A0}" srcOrd="0" destOrd="0" presId="urn:microsoft.com/office/officeart/2005/8/layout/lProcess3"/>
    <dgm:cxn modelId="{B448D709-3A2B-4B53-BCE7-193A8CF1712F}" type="presOf" srcId="{EC912083-46BA-47EC-834F-B53C28E6D0BD}" destId="{4FBDCA88-8A79-47F6-8A01-FE418EF7CDF8}" srcOrd="0" destOrd="0" presId="urn:microsoft.com/office/officeart/2005/8/layout/lProcess3"/>
    <dgm:cxn modelId="{BC481F5F-092A-4547-AA96-71276925032B}" type="presOf" srcId="{EE33DF1E-8F9C-4334-A6A3-B26F6CC659C7}" destId="{24943996-F14D-4B91-BF99-7FD29446470E}" srcOrd="0" destOrd="0" presId="urn:microsoft.com/office/officeart/2005/8/layout/lProcess3"/>
    <dgm:cxn modelId="{1D7E39A5-8F59-4D88-8E5A-81F2FD901B8A}" type="presOf" srcId="{E6009B91-2704-480F-AD87-3FFBC80A015A}" destId="{B6A551E1-E7FA-4694-9242-7261233C96C7}" srcOrd="0" destOrd="0" presId="urn:microsoft.com/office/officeart/2005/8/layout/lProcess3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0CE7525D-C4BB-4CEF-B83D-96FDB7D314C0}" type="presOf" srcId="{1BAD8522-E1D8-4100-9F9C-B922C6893C90}" destId="{08324581-3C64-445B-814B-8B6846D60988}" srcOrd="0" destOrd="0" presId="urn:microsoft.com/office/officeart/2005/8/layout/lProcess3"/>
    <dgm:cxn modelId="{FBCC6080-D54B-4E97-ACEA-64D4252B2733}" srcId="{EE33DF1E-8F9C-4334-A6A3-B26F6CC659C7}" destId="{AEB23AF3-8D07-47CF-89E5-2A8CA015F217}" srcOrd="0" destOrd="0" parTransId="{79ABEE43-7BBF-444D-8071-D01BAE59D719}" sibTransId="{4A4464B4-1A10-4BA5-83ED-921EEEE3D0EE}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68610A71-0FDD-4EE6-8893-6797332CCA22}" srcId="{1E1A8527-A3B0-4204-9526-E7C9685F8CBD}" destId="{E6009B91-2704-480F-AD87-3FFBC80A015A}" srcOrd="0" destOrd="0" parTransId="{580AC03A-443E-48C1-B94C-78A567EE4F50}" sibTransId="{6BBC8980-E19B-4DFB-9F06-4F89F17E94E7}"/>
    <dgm:cxn modelId="{57E5BA3D-E07B-4043-AB4E-595AE0DA66FC}" type="presParOf" srcId="{08324581-3C64-445B-814B-8B6846D60988}" destId="{898491B2-708D-41A2-B4AC-1120AAEE4170}" srcOrd="0" destOrd="0" presId="urn:microsoft.com/office/officeart/2005/8/layout/lProcess3"/>
    <dgm:cxn modelId="{840DF262-83CF-4A39-86EF-36F826AA3B98}" type="presParOf" srcId="{898491B2-708D-41A2-B4AC-1120AAEE4170}" destId="{4FBDCA88-8A79-47F6-8A01-FE418EF7CDF8}" srcOrd="0" destOrd="0" presId="urn:microsoft.com/office/officeart/2005/8/layout/lProcess3"/>
    <dgm:cxn modelId="{9D598962-A820-4635-8C9B-E2ECBCCA3D8B}" type="presParOf" srcId="{898491B2-708D-41A2-B4AC-1120AAEE4170}" destId="{C43EC407-38B1-4BE7-861F-AECCB7F52E96}" srcOrd="1" destOrd="0" presId="urn:microsoft.com/office/officeart/2005/8/layout/lProcess3"/>
    <dgm:cxn modelId="{058494A4-28B8-4940-8ACA-49055F4CF368}" type="presParOf" srcId="{898491B2-708D-41A2-B4AC-1120AAEE4170}" destId="{E9EF2331-65B0-4509-96B6-C42171252655}" srcOrd="2" destOrd="0" presId="urn:microsoft.com/office/officeart/2005/8/layout/lProcess3"/>
    <dgm:cxn modelId="{E5C8E579-7446-4817-8D45-BBD3B9EC1EB7}" type="presParOf" srcId="{08324581-3C64-445B-814B-8B6846D60988}" destId="{E95B747D-C22E-4167-883E-01A3D23FBAF3}" srcOrd="1" destOrd="0" presId="urn:microsoft.com/office/officeart/2005/8/layout/lProcess3"/>
    <dgm:cxn modelId="{5ED633C7-F5D7-4BFF-9F27-3026AEBF5C84}" type="presParOf" srcId="{08324581-3C64-445B-814B-8B6846D60988}" destId="{425B71C9-F670-4D9D-AAF2-5219A27D2C64}" srcOrd="2" destOrd="0" presId="urn:microsoft.com/office/officeart/2005/8/layout/lProcess3"/>
    <dgm:cxn modelId="{07B15E7A-3D45-4581-AC46-33A17FD9C23F}" type="presParOf" srcId="{425B71C9-F670-4D9D-AAF2-5219A27D2C64}" destId="{E0E1C05D-7070-453F-8AC5-0944A1DE0F5D}" srcOrd="0" destOrd="0" presId="urn:microsoft.com/office/officeart/2005/8/layout/lProcess3"/>
    <dgm:cxn modelId="{B062F1F4-C95E-4A60-8AB3-EE19EB9B3CDC}" type="presParOf" srcId="{425B71C9-F670-4D9D-AAF2-5219A27D2C64}" destId="{DC702EAE-8906-4550-9946-763958B7A506}" srcOrd="1" destOrd="0" presId="urn:microsoft.com/office/officeart/2005/8/layout/lProcess3"/>
    <dgm:cxn modelId="{E1ECDE4E-C237-4833-8FA5-98AEED3F9314}" type="presParOf" srcId="{425B71C9-F670-4D9D-AAF2-5219A27D2C64}" destId="{2283B868-DBE6-471E-B8D3-F52F132FCF41}" srcOrd="2" destOrd="0" presId="urn:microsoft.com/office/officeart/2005/8/layout/lProcess3"/>
    <dgm:cxn modelId="{8A976569-D3F6-4256-9369-320756AF9256}" type="presParOf" srcId="{08324581-3C64-445B-814B-8B6846D60988}" destId="{12786BB3-CE92-4972-B0B6-BD8D878CDBBA}" srcOrd="3" destOrd="0" presId="urn:microsoft.com/office/officeart/2005/8/layout/lProcess3"/>
    <dgm:cxn modelId="{BE168FAE-8E1E-4076-8833-825D24424A94}" type="presParOf" srcId="{08324581-3C64-445B-814B-8B6846D60988}" destId="{D1EB900F-59A0-4D65-9971-BB0E4717176D}" srcOrd="4" destOrd="0" presId="urn:microsoft.com/office/officeart/2005/8/layout/lProcess3"/>
    <dgm:cxn modelId="{7B2998C9-D90A-4D98-A224-5A10F578FC44}" type="presParOf" srcId="{D1EB900F-59A0-4D65-9971-BB0E4717176D}" destId="{24943996-F14D-4B91-BF99-7FD29446470E}" srcOrd="0" destOrd="0" presId="urn:microsoft.com/office/officeart/2005/8/layout/lProcess3"/>
    <dgm:cxn modelId="{F49DB18D-C99F-42CB-B087-5A5E82C7ADA5}" type="presParOf" srcId="{D1EB900F-59A0-4D65-9971-BB0E4717176D}" destId="{057CA821-784C-4234-88DF-2CA1C315B5E5}" srcOrd="1" destOrd="0" presId="urn:microsoft.com/office/officeart/2005/8/layout/lProcess3"/>
    <dgm:cxn modelId="{419D5C98-531F-4017-8B41-F5D32DBFDB00}" type="presParOf" srcId="{D1EB900F-59A0-4D65-9971-BB0E4717176D}" destId="{615B62F2-3D76-46C1-B752-AA7EA6DE00A0}" srcOrd="2" destOrd="0" presId="urn:microsoft.com/office/officeart/2005/8/layout/lProcess3"/>
    <dgm:cxn modelId="{4303FEF7-E95F-4324-879F-B27CB9557F78}" type="presParOf" srcId="{08324581-3C64-445B-814B-8B6846D60988}" destId="{EC4036E8-843D-4A6B-B4F9-B54064DB11FB}" srcOrd="5" destOrd="0" presId="urn:microsoft.com/office/officeart/2005/8/layout/lProcess3"/>
    <dgm:cxn modelId="{96F87B80-3D9D-428C-B8D8-B6B1B01DB1D0}" type="presParOf" srcId="{08324581-3C64-445B-814B-8B6846D60988}" destId="{2C5EC8CA-41F4-4ADF-9B2B-65EC0A877A93}" srcOrd="6" destOrd="0" presId="urn:microsoft.com/office/officeart/2005/8/layout/lProcess3"/>
    <dgm:cxn modelId="{D1D02D64-5528-4969-84FF-F1D7D22FD932}" type="presParOf" srcId="{2C5EC8CA-41F4-4ADF-9B2B-65EC0A877A93}" destId="{54A6FECD-EE8E-4B50-A564-3A8C052598C5}" srcOrd="0" destOrd="0" presId="urn:microsoft.com/office/officeart/2005/8/layout/lProcess3"/>
    <dgm:cxn modelId="{37EEFA9F-117A-4E65-ABA6-F5262446F859}" type="presParOf" srcId="{2C5EC8CA-41F4-4ADF-9B2B-65EC0A877A93}" destId="{FB54CBD1-5AD2-4208-A760-3742BB4B6D03}" srcOrd="1" destOrd="0" presId="urn:microsoft.com/office/officeart/2005/8/layout/lProcess3"/>
    <dgm:cxn modelId="{F555FC4E-7B87-4670-8167-47494BD2D120}" type="presParOf" srcId="{2C5EC8CA-41F4-4ADF-9B2B-65EC0A877A93}" destId="{B6A551E1-E7FA-4694-9242-7261233C96C7}" srcOrd="2" destOrd="0" presId="urn:microsoft.com/office/officeart/2005/8/layout/lProcess3"/>
  </dgm:cxnLst>
  <dgm:bg>
    <a:effectLst>
      <a:outerShdw blurRad="50800" dist="50800" dir="5400000" algn="ctr" rotWithShape="0">
        <a:schemeClr val="tx1">
          <a:lumMod val="65000"/>
          <a:lumOff val="35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CA88-8A79-47F6-8A01-FE418EF7CDF8}">
      <dsp:nvSpPr>
        <dsp:cNvPr id="0" name=""/>
        <dsp:cNvSpPr/>
      </dsp:nvSpPr>
      <dsp:spPr>
        <a:xfrm>
          <a:off x="2912" y="112347"/>
          <a:ext cx="2592161" cy="1082147"/>
        </a:xfrm>
        <a:prstGeom prst="chevron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latin typeface="Arial Black" pitchFamily="34" charset="0"/>
            </a:rPr>
            <a:t>Stage 1</a:t>
          </a:r>
          <a:endParaRPr lang="en-US" sz="2800" kern="1200" baseline="0" dirty="0">
            <a:latin typeface="Arial Black" pitchFamily="34" charset="0"/>
          </a:endParaRPr>
        </a:p>
      </dsp:txBody>
      <dsp:txXfrm>
        <a:off x="543986" y="112347"/>
        <a:ext cx="1510014" cy="1082147"/>
      </dsp:txXfrm>
    </dsp:sp>
    <dsp:sp modelId="{E9EF2331-65B0-4509-96B6-C42171252655}">
      <dsp:nvSpPr>
        <dsp:cNvPr id="0" name=""/>
        <dsp:cNvSpPr/>
      </dsp:nvSpPr>
      <dsp:spPr>
        <a:xfrm>
          <a:off x="2415467" y="204330"/>
          <a:ext cx="4427969" cy="89818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6600"/>
              </a:solidFill>
              <a:latin typeface="Arial Black" pitchFamily="34" charset="0"/>
            </a:rPr>
            <a:t>I love it.</a:t>
          </a:r>
          <a:endParaRPr lang="en-US" sz="3600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2864558" y="204330"/>
        <a:ext cx="3529787" cy="898182"/>
      </dsp:txXfrm>
    </dsp:sp>
    <dsp:sp modelId="{E0E1C05D-7070-453F-8AC5-0944A1DE0F5D}">
      <dsp:nvSpPr>
        <dsp:cNvPr id="0" name=""/>
        <dsp:cNvSpPr/>
      </dsp:nvSpPr>
      <dsp:spPr>
        <a:xfrm>
          <a:off x="0" y="1305006"/>
          <a:ext cx="2594427" cy="1082147"/>
        </a:xfrm>
        <a:prstGeom prst="chevron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latin typeface="Arial Black" pitchFamily="34" charset="0"/>
            </a:rPr>
            <a:t>Stage 2</a:t>
          </a:r>
          <a:endParaRPr lang="en-US" sz="2800" kern="1200" dirty="0">
            <a:latin typeface="Arial Black" pitchFamily="34" charset="0"/>
          </a:endParaRPr>
        </a:p>
      </dsp:txBody>
      <dsp:txXfrm>
        <a:off x="541074" y="1305006"/>
        <a:ext cx="1512280" cy="1082147"/>
      </dsp:txXfrm>
    </dsp:sp>
    <dsp:sp modelId="{2283B868-DBE6-471E-B8D3-F52F132FCF41}">
      <dsp:nvSpPr>
        <dsp:cNvPr id="0" name=""/>
        <dsp:cNvSpPr/>
      </dsp:nvSpPr>
      <dsp:spPr>
        <a:xfrm>
          <a:off x="2417732" y="1363847"/>
          <a:ext cx="4430458" cy="89818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6600"/>
              </a:solidFill>
              <a:latin typeface="Arial Black" pitchFamily="34" charset="0"/>
            </a:rPr>
            <a:t>I like it.</a:t>
          </a:r>
          <a:endParaRPr lang="en-US" sz="3600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2866823" y="1363847"/>
        <a:ext cx="3532276" cy="898182"/>
      </dsp:txXfrm>
    </dsp:sp>
    <dsp:sp modelId="{24943996-F14D-4B91-BF99-7FD29446470E}">
      <dsp:nvSpPr>
        <dsp:cNvPr id="0" name=""/>
        <dsp:cNvSpPr/>
      </dsp:nvSpPr>
      <dsp:spPr>
        <a:xfrm>
          <a:off x="2912" y="2431382"/>
          <a:ext cx="2592161" cy="1082147"/>
        </a:xfrm>
        <a:prstGeom prst="chevron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Black" pitchFamily="34" charset="0"/>
            </a:rPr>
            <a:t>Stage 3</a:t>
          </a:r>
          <a:endParaRPr lang="en-US" sz="2800" kern="1200" dirty="0">
            <a:latin typeface="Arial Black" pitchFamily="34" charset="0"/>
          </a:endParaRPr>
        </a:p>
      </dsp:txBody>
      <dsp:txXfrm>
        <a:off x="543986" y="2431382"/>
        <a:ext cx="1510014" cy="1082147"/>
      </dsp:txXfrm>
    </dsp:sp>
    <dsp:sp modelId="{615B62F2-3D76-46C1-B752-AA7EA6DE00A0}">
      <dsp:nvSpPr>
        <dsp:cNvPr id="0" name=""/>
        <dsp:cNvSpPr/>
      </dsp:nvSpPr>
      <dsp:spPr>
        <a:xfrm>
          <a:off x="2415467" y="2523364"/>
          <a:ext cx="4369487" cy="89818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6600"/>
              </a:solidFill>
              <a:latin typeface="Arial Black" pitchFamily="34" charset="0"/>
            </a:rPr>
            <a:t>I don’t mind it.</a:t>
          </a:r>
          <a:endParaRPr lang="en-US" sz="3600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2864558" y="2523364"/>
        <a:ext cx="3471305" cy="898182"/>
      </dsp:txXfrm>
    </dsp:sp>
    <dsp:sp modelId="{54A6FECD-EE8E-4B50-A564-3A8C052598C5}">
      <dsp:nvSpPr>
        <dsp:cNvPr id="0" name=""/>
        <dsp:cNvSpPr/>
      </dsp:nvSpPr>
      <dsp:spPr>
        <a:xfrm>
          <a:off x="2912" y="3590899"/>
          <a:ext cx="2649553" cy="1082147"/>
        </a:xfrm>
        <a:prstGeom prst="chevron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Black" pitchFamily="34" charset="0"/>
            </a:rPr>
            <a:t>Stage 4</a:t>
          </a:r>
          <a:endParaRPr lang="en-US" sz="2800" kern="1200" dirty="0">
            <a:latin typeface="Arial Black" pitchFamily="34" charset="0"/>
          </a:endParaRPr>
        </a:p>
      </dsp:txBody>
      <dsp:txXfrm>
        <a:off x="543986" y="3590899"/>
        <a:ext cx="1567406" cy="1082147"/>
      </dsp:txXfrm>
    </dsp:sp>
    <dsp:sp modelId="{B6A551E1-E7FA-4694-9242-7261233C96C7}">
      <dsp:nvSpPr>
        <dsp:cNvPr id="0" name=""/>
        <dsp:cNvSpPr/>
      </dsp:nvSpPr>
      <dsp:spPr>
        <a:xfrm>
          <a:off x="2472858" y="3682881"/>
          <a:ext cx="4273552" cy="89818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6600"/>
              </a:solidFill>
              <a:latin typeface="Arial Black" pitchFamily="34" charset="0"/>
            </a:rPr>
            <a:t>I hate it.</a:t>
          </a:r>
          <a:endParaRPr lang="en-US" sz="3600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2921949" y="3682881"/>
        <a:ext cx="3375370" cy="89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B439B-34F3-4AE2-BEF7-A65E36B677C1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CAB63C-8367-417E-9461-38BCFBE2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62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838C2-DF46-452E-895B-2B5BF1A8FF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73D2-757B-42DF-B077-0A75D7751768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E86F-6E61-4998-9D23-D1EFBA8D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F165-2E85-4F5A-BA0B-139E4DC98051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EE9F-5759-469E-A4B1-4AB1CC19F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F344-D1AD-42BA-8CF0-87968F8B4FB3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4815-6EF1-43AD-8674-746FD432E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8A6A-81CA-4785-A651-219A095E02CA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FFD8-ACB7-48F8-8F82-6A8F89FE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B5C4-2769-482F-AE07-63D698213328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CACD-446D-48D8-B666-D854F934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A2E4-F9BA-437F-9C18-5F5CA7DEAF2F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320E-DE7E-4B21-A4B6-A7D638276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1BCA-C52C-4882-9D4E-AAE510D7F33D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7E0C-D253-49AB-A82C-9D87D17BE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4F0C-350C-4F58-A7D2-A77959B0807B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5042-F858-4621-88F5-5B9E9007F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32B7-CC64-4E4B-954D-4DFBE4AC1F60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961F-20C6-48FB-A2FE-F7427DA8E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9ED0-59CA-4255-B1BF-8B1D2AE2DC49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F28F-3D95-4972-B56F-A836C5604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A2AE-852D-4695-A991-B12463AD5FF3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341C-E45B-4341-A51D-04EA6353B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57D44-1206-436D-A4A6-E1E1B38132A7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FEF82-09A1-462E-8112-090D3D53A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Expresssing_likes.docx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Expresssing_likes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Expresssing_likes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2.jpeg"/><Relationship Id="rId7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4;&#1090;&#1082;&#1088;&#1099;&#1090;&#1099;&#1081;%20&#1091;&#1088;&#1086;&#1082;\&#1055;&#1088;&#1077;&#1079;&#1077;&#1085;&#1090;&#1072;&#1094;&#1080;&#1103;\audio.mp3" TargetMode="Externa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2138" y="44450"/>
            <a:ext cx="6048375" cy="1223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What do you like?</a:t>
            </a:r>
            <a:endParaRPr lang="ru-RU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1052513"/>
            <a:ext cx="5392738" cy="720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 Black" pitchFamily="34" charset="0"/>
              </a:rPr>
              <a:t>Урок английского языка </a:t>
            </a:r>
            <a:r>
              <a:rPr lang="ru-RU" sz="2000" dirty="0" smtClean="0">
                <a:latin typeface="Arial Black" pitchFamily="34" charset="0"/>
              </a:rPr>
              <a:t>из </a:t>
            </a:r>
            <a:r>
              <a:rPr lang="ru-RU" sz="2000" dirty="0" smtClean="0">
                <a:latin typeface="Arial Black" pitchFamily="34" charset="0"/>
              </a:rPr>
              <a:t>УМК </a:t>
            </a:r>
            <a:r>
              <a:rPr lang="ru-RU" sz="2000" dirty="0" smtClean="0">
                <a:latin typeface="Arial Black" pitchFamily="34" charset="0"/>
              </a:rPr>
              <a:t>«Практический курс основного иностранного языка»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276600" y="1852613"/>
            <a:ext cx="43195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 dirty="0">
                <a:solidFill>
                  <a:srgbClr val="898989"/>
                </a:solidFill>
                <a:latin typeface="Arial Black" pitchFamily="34" charset="0"/>
              </a:rPr>
              <a:t>Автор: </a:t>
            </a:r>
            <a:r>
              <a:rPr lang="ru-RU" sz="2000" dirty="0" err="1" smtClean="0">
                <a:solidFill>
                  <a:srgbClr val="898989"/>
                </a:solidFill>
                <a:latin typeface="Arial Black" pitchFamily="34" charset="0"/>
              </a:rPr>
              <a:t>Акимжан</a:t>
            </a:r>
            <a:r>
              <a:rPr lang="ru-RU" sz="2000" dirty="0" smtClean="0">
                <a:solidFill>
                  <a:srgbClr val="898989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898989"/>
                </a:solidFill>
                <a:latin typeface="Arial Black" pitchFamily="34" charset="0"/>
              </a:rPr>
              <a:t>кызы</a:t>
            </a:r>
            <a:r>
              <a:rPr lang="ru-RU" sz="2000" dirty="0" smtClean="0">
                <a:solidFill>
                  <a:srgbClr val="898989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898989"/>
                </a:solidFill>
                <a:latin typeface="Arial Black" pitchFamily="34" charset="0"/>
              </a:rPr>
              <a:t>Мээрим</a:t>
            </a:r>
            <a:endParaRPr lang="ru-RU" sz="2000" dirty="0">
              <a:solidFill>
                <a:srgbClr val="898989"/>
              </a:solidFill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 dirty="0" smtClean="0">
                <a:solidFill>
                  <a:srgbClr val="898989"/>
                </a:solidFill>
                <a:latin typeface="Arial Black" pitchFamily="34" charset="0"/>
              </a:rPr>
              <a:t>КМОП Переводческое дело: «Английский язык»</a:t>
            </a:r>
            <a:endParaRPr lang="ru-RU" sz="2000" dirty="0">
              <a:solidFill>
                <a:srgbClr val="898989"/>
              </a:solidFill>
              <a:latin typeface="Arial Black" pitchFamily="34" charset="0"/>
            </a:endParaRPr>
          </a:p>
        </p:txBody>
      </p:sp>
      <p:sp>
        <p:nvSpPr>
          <p:cNvPr id="205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2345F-0C9E-4EA4-A455-D4DA9B8A828F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Answer the </a:t>
            </a:r>
            <a:r>
              <a:rPr lang="en-US" smtClean="0">
                <a:solidFill>
                  <a:schemeClr val="bg1"/>
                </a:solidFill>
                <a:latin typeface="Arial Black" pitchFamily="34" charset="0"/>
                <a:hlinkClick r:id="rId3" action="ppaction://hlinkfile"/>
              </a:rPr>
              <a:t>questions</a:t>
            </a:r>
            <a:endParaRPr lang="ru-RU" smtClean="0"/>
          </a:p>
        </p:txBody>
      </p:sp>
      <p:sp>
        <p:nvSpPr>
          <p:cNvPr id="11267" name="Объект 2"/>
          <p:cNvSpPr txBox="1">
            <a:spLocks/>
          </p:cNvSpPr>
          <p:nvPr/>
        </p:nvSpPr>
        <p:spPr bwMode="auto">
          <a:xfrm>
            <a:off x="250825" y="1412875"/>
            <a:ext cx="302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67175" y="1844675"/>
            <a:ext cx="4826000" cy="50323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Do you like spiders ? 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0825" y="3573463"/>
            <a:ext cx="4821238" cy="503237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Do you like snakes ?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95738" y="5518150"/>
            <a:ext cx="4257675" cy="50323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Do you like cats ? 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50825" y="4256088"/>
            <a:ext cx="3529013" cy="2125662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85750" y="1376363"/>
            <a:ext cx="3529013" cy="2124075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127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FA4D-70B6-4667-9AE5-661741311C79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3200" y="3963988"/>
            <a:ext cx="40179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5364163" y="3176588"/>
            <a:ext cx="3529012" cy="2124075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457418">
            <a:off x="6421438" y="4065588"/>
            <a:ext cx="24717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3284538"/>
            <a:ext cx="28082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1262">
            <a:off x="2324100" y="1682750"/>
            <a:ext cx="15922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090021">
            <a:off x="457200" y="1279525"/>
            <a:ext cx="23098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Answer the </a:t>
            </a:r>
            <a:r>
              <a:rPr lang="en-US" smtClean="0">
                <a:solidFill>
                  <a:schemeClr val="bg1"/>
                </a:solidFill>
                <a:latin typeface="Arial Black" pitchFamily="34" charset="0"/>
                <a:hlinkClick r:id="rId3" action="ppaction://hlinkfile"/>
              </a:rPr>
              <a:t>questions</a:t>
            </a:r>
            <a:endParaRPr lang="ru-RU" smtClean="0"/>
          </a:p>
        </p:txBody>
      </p:sp>
      <p:sp>
        <p:nvSpPr>
          <p:cNvPr id="12291" name="Объект 2"/>
          <p:cNvSpPr txBox="1">
            <a:spLocks/>
          </p:cNvSpPr>
          <p:nvPr/>
        </p:nvSpPr>
        <p:spPr bwMode="auto">
          <a:xfrm>
            <a:off x="250825" y="1412875"/>
            <a:ext cx="302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3188" y="1412875"/>
            <a:ext cx="4181475" cy="1171575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What do you think</a:t>
            </a:r>
          </a:p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 of this woman? 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5435600" y="2636838"/>
            <a:ext cx="2808288" cy="3694112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716463" y="1412875"/>
            <a:ext cx="4319587" cy="1152525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What do you think</a:t>
            </a:r>
          </a:p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of this man? </a:t>
            </a:r>
          </a:p>
        </p:txBody>
      </p:sp>
      <p:sp>
        <p:nvSpPr>
          <p:cNvPr id="12295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D1F13-1E47-447E-8C1F-2AB75F88AA4C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788988" y="2662238"/>
            <a:ext cx="2808287" cy="3668712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988" y="2384425"/>
            <a:ext cx="3206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2662238"/>
            <a:ext cx="2808288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Answer the </a:t>
            </a:r>
            <a:r>
              <a:rPr lang="en-US" smtClean="0">
                <a:solidFill>
                  <a:schemeClr val="bg1"/>
                </a:solidFill>
                <a:latin typeface="Arial Black" pitchFamily="34" charset="0"/>
                <a:hlinkClick r:id="rId3" action="ppaction://hlinkfile"/>
              </a:rPr>
              <a:t>questions</a:t>
            </a:r>
            <a:endParaRPr lang="ru-RU" smtClean="0"/>
          </a:p>
        </p:txBody>
      </p:sp>
      <p:sp>
        <p:nvSpPr>
          <p:cNvPr id="13315" name="Объект 2"/>
          <p:cNvSpPr txBox="1">
            <a:spLocks/>
          </p:cNvSpPr>
          <p:nvPr/>
        </p:nvSpPr>
        <p:spPr bwMode="auto">
          <a:xfrm>
            <a:off x="250825" y="1412875"/>
            <a:ext cx="302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9088" y="1412875"/>
            <a:ext cx="4181475" cy="1171575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What do you think</a:t>
            </a:r>
          </a:p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 of this boat? 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752475" y="2708275"/>
            <a:ext cx="2881313" cy="360045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643438" y="5229225"/>
            <a:ext cx="4129087" cy="1152525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What do you think</a:t>
            </a:r>
          </a:p>
          <a:p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 of Maths? </a:t>
            </a:r>
          </a:p>
        </p:txBody>
      </p:sp>
      <p:sp>
        <p:nvSpPr>
          <p:cNvPr id="13319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63036-A4DC-44F6-BCA5-C008DADAD994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5322888" y="1412875"/>
            <a:ext cx="2952750" cy="367188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708275"/>
            <a:ext cx="2879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2888" y="1412875"/>
            <a:ext cx="29527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08737" cy="9366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What is your favourite food?</a:t>
            </a:r>
            <a:endParaRPr lang="ru-RU" sz="36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6700"/>
            <a:ext cx="3579813" cy="23050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awful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delicious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disgusting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tasty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454150"/>
            <a:ext cx="26638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3500438"/>
            <a:ext cx="24717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1341438"/>
            <a:ext cx="23304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3271838"/>
            <a:ext cx="29638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9400" y="3500438"/>
            <a:ext cx="127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74BA4D-DC2E-4DE7-B9D6-20CBE537F6F1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1116013" y="3155950"/>
            <a:ext cx="9794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soup</a:t>
            </a:r>
            <a:endParaRPr lang="ru-RU" sz="15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419475" y="2852738"/>
            <a:ext cx="1638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hamburgers</a:t>
            </a:r>
            <a:endParaRPr lang="ru-RU" sz="15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543300" y="5373688"/>
            <a:ext cx="138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vegetables</a:t>
            </a:r>
            <a:endParaRPr lang="ru-RU" sz="15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7137400" y="3000375"/>
            <a:ext cx="979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pizza</a:t>
            </a:r>
            <a:endParaRPr lang="ru-RU" sz="15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724525" y="5516563"/>
            <a:ext cx="9794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milk</a:t>
            </a:r>
            <a:endParaRPr lang="ru-RU" sz="15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7696200" y="5413375"/>
            <a:ext cx="979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fish</a:t>
            </a:r>
            <a:endParaRPr lang="ru-RU" sz="15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43200" y="1454150"/>
            <a:ext cx="1828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368">
            <a:off x="4114094" y="1815919"/>
            <a:ext cx="1828804" cy="110033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8"/>
            <a:ext cx="607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What is your favourite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film?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608388"/>
            <a:ext cx="3106737" cy="29162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boring 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exciting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terrible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wonderful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interesting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62984">
            <a:off x="528638" y="1524000"/>
            <a:ext cx="25384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31773">
            <a:off x="7170738" y="1525588"/>
            <a:ext cx="16049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3013" y="1397000"/>
            <a:ext cx="26558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422999">
            <a:off x="2686050" y="3571875"/>
            <a:ext cx="22590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13338" y="4032250"/>
            <a:ext cx="15462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93790">
            <a:off x="6854825" y="4087813"/>
            <a:ext cx="21367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 rot="21210633">
            <a:off x="3155950" y="5338763"/>
            <a:ext cx="1968500" cy="4254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science fiction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446713" y="6092825"/>
            <a:ext cx="1212850" cy="4191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romance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rot="606130">
            <a:off x="6948488" y="5715000"/>
            <a:ext cx="1458912" cy="3397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action films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841875" y="3216275"/>
            <a:ext cx="1177925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cartoons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 rot="650427">
            <a:off x="6965950" y="3717925"/>
            <a:ext cx="1554163" cy="3603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horror films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 rot="21405691">
            <a:off x="1317625" y="3270250"/>
            <a:ext cx="1373188" cy="26828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western</a:t>
            </a:r>
            <a:endParaRPr lang="ru-RU" dirty="0"/>
          </a:p>
        </p:txBody>
      </p:sp>
      <p:sp>
        <p:nvSpPr>
          <p:cNvPr id="15376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96491D-E5F7-44D3-89E5-F1A22949DC71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12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8"/>
            <a:ext cx="607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What is your favourite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sport?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925" y="3967163"/>
            <a:ext cx="2779713" cy="21701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wonderful 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exciting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dangerous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interesting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2" descr="C:\Users\Цветков\Desktop\iCAPCW3H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45054">
            <a:off x="458788" y="1563688"/>
            <a:ext cx="245903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1538" y="1501775"/>
            <a:ext cx="235108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68163">
            <a:off x="6313488" y="1573213"/>
            <a:ext cx="23796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873500" y="3238500"/>
            <a:ext cx="1419225" cy="3016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swimming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rot="21174236">
            <a:off x="1385888" y="3268663"/>
            <a:ext cx="931862" cy="3032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 smtClean="0">
                <a:solidFill>
                  <a:srgbClr val="006600"/>
                </a:solidFill>
                <a:latin typeface="Arial Black" pitchFamily="34" charset="0"/>
              </a:rPr>
              <a:t>boxing</a:t>
            </a:r>
            <a:endParaRPr lang="ru-RU" sz="1500" dirty="0"/>
          </a:p>
        </p:txBody>
      </p:sp>
      <p:sp>
        <p:nvSpPr>
          <p:cNvPr id="1639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44EA02-AF76-4591-9B8C-57B677E08C44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42383">
            <a:off x="6602413" y="4057650"/>
            <a:ext cx="23510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463945">
            <a:off x="2941638" y="3633788"/>
            <a:ext cx="15541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бъект 2"/>
          <p:cNvSpPr txBox="1">
            <a:spLocks/>
          </p:cNvSpPr>
          <p:nvPr/>
        </p:nvSpPr>
        <p:spPr>
          <a:xfrm rot="398925">
            <a:off x="6708775" y="3367088"/>
            <a:ext cx="1452563" cy="266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 smtClean="0">
                <a:solidFill>
                  <a:srgbClr val="006600"/>
                </a:solidFill>
                <a:latin typeface="Arial Black" pitchFamily="34" charset="0"/>
              </a:rPr>
              <a:t>basketball</a:t>
            </a:r>
            <a:endParaRPr lang="ru-RU" sz="15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 rot="388846">
            <a:off x="7034213" y="5851525"/>
            <a:ext cx="15541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ice hockey</a:t>
            </a:r>
            <a:endParaRPr lang="ru-RU" sz="150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 rot="-378750">
            <a:off x="3397250" y="5916613"/>
            <a:ext cx="13763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500">
                <a:solidFill>
                  <a:srgbClr val="006600"/>
                </a:solidFill>
                <a:latin typeface="Arial Black" pitchFamily="34" charset="0"/>
              </a:rPr>
              <a:t>volleyball</a:t>
            </a:r>
            <a:endParaRPr lang="ru-RU" sz="150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75200" y="3606800"/>
            <a:ext cx="15970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5216525" y="5805488"/>
            <a:ext cx="1300163" cy="28733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football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9" grpId="0"/>
      <p:bldP spid="20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8"/>
            <a:ext cx="8713787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Write a survey</a:t>
            </a:r>
            <a:endParaRPr lang="ru-RU" smtClean="0"/>
          </a:p>
        </p:txBody>
      </p:sp>
      <p:sp>
        <p:nvSpPr>
          <p:cNvPr id="17411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EC05D3-8D1F-4D7E-B054-29BB51C94D6F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95288" y="2781300"/>
            <a:ext cx="1368425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100%</a:t>
            </a:r>
            <a:endParaRPr lang="ru-RU" sz="3200" dirty="0">
              <a:solidFill>
                <a:srgbClr val="0066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708400" y="1700213"/>
            <a:ext cx="1368425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50%</a:t>
            </a:r>
            <a:endParaRPr lang="ru-RU" sz="3200" dirty="0">
              <a:solidFill>
                <a:srgbClr val="0066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92950" y="2852738"/>
            <a:ext cx="1366838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0 %</a:t>
            </a:r>
            <a:endParaRPr lang="ru-RU" sz="3200" dirty="0">
              <a:solidFill>
                <a:srgbClr val="006600"/>
              </a:solidFill>
              <a:latin typeface="Arial Black" pitchFamily="34" charset="0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9500" y="2565400"/>
            <a:ext cx="6696075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>
          <a:xfrm>
            <a:off x="1079500" y="2565400"/>
            <a:ext cx="0" cy="21590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2"/>
            <a:endCxn id="23" idx="0"/>
          </p:cNvCxnSpPr>
          <p:nvPr/>
        </p:nvCxnSpPr>
        <p:spPr>
          <a:xfrm>
            <a:off x="4392613" y="2203450"/>
            <a:ext cx="4762" cy="90170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>
            <a:off x="7775575" y="2565400"/>
            <a:ext cx="0" cy="28733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1979613" y="2590800"/>
            <a:ext cx="1944687" cy="576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most of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713163" y="3105150"/>
            <a:ext cx="1368425" cy="50323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some</a:t>
            </a:r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5167313" y="2590800"/>
            <a:ext cx="1708150" cy="576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few of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875463" y="1916113"/>
            <a:ext cx="1982787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none of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539750" y="1916113"/>
            <a:ext cx="1439863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all of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971550" y="3789363"/>
            <a:ext cx="6624638" cy="2735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All of my classmates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Most of them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Some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Few of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None of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Match the sentences with the responses: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Are you free tonight?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Would you like to join me?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What about a pop concert?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How about a pizza?       </a:t>
            </a:r>
            <a:endParaRPr lang="ru-RU" sz="320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I think so.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Count me in!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Pop music is not really my thing.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3200" smtClean="0">
                <a:solidFill>
                  <a:srgbClr val="006600"/>
                </a:solidFill>
                <a:latin typeface="Arial Black" pitchFamily="34" charset="0"/>
              </a:rPr>
              <a:t>No, thanks.</a:t>
            </a:r>
            <a:endParaRPr lang="ru-RU" sz="320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843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E11DA-E02B-4B2C-A86B-C918A628F705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0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403D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403D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403D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403D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6A23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6A23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4.79769E-6 L 0.02535 -4.79769E-6 C 0.01493 -4.79769E-6 0.00243 0.12324 0.00243 0.22451 L 0.00243 0.45018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2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6A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139E-6 L -0.00434 0.146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6A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0.01179 L -0.10191 -0.11445 C -0.10191 -0.1711 -0.07622 -0.24 -0.05504 -0.24 L -0.00747 -0.24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2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6A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Your homework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575" y="1397000"/>
            <a:ext cx="2806700" cy="3327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u="sng" smtClean="0">
                <a:solidFill>
                  <a:srgbClr val="006600"/>
                </a:solidFill>
                <a:latin typeface="Arial Black" pitchFamily="34" charset="0"/>
              </a:rPr>
              <a:t>p. 38 Ex. 6 </a:t>
            </a:r>
            <a:r>
              <a:rPr lang="en-US" smtClean="0">
                <a:solidFill>
                  <a:srgbClr val="006600"/>
                </a:solidFill>
                <a:latin typeface="Arial Black" pitchFamily="34" charset="0"/>
              </a:rPr>
              <a:t>Read the dialogue between Tony and David.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549275" y="1362075"/>
            <a:ext cx="2519363" cy="307498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557338"/>
            <a:ext cx="2257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6010275" y="1384300"/>
            <a:ext cx="2520950" cy="307340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946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CA898-EEA5-4961-AC9D-DC1E40CAE8E5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5388" y="1557338"/>
            <a:ext cx="22574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ъект 2"/>
          <p:cNvSpPr txBox="1">
            <a:spLocks/>
          </p:cNvSpPr>
          <p:nvPr/>
        </p:nvSpPr>
        <p:spPr bwMode="auto">
          <a:xfrm>
            <a:off x="549275" y="4652963"/>
            <a:ext cx="7981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Where does Tony want to go with David tonight?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What does David suggest to do?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58435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Information resources: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23850" y="1341438"/>
            <a:ext cx="7920558" cy="331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Solutions(Pre-Intermediate</a:t>
            </a:r>
            <a:r>
              <a:rPr lang="en-US" sz="4800" dirty="0" smtClean="0">
                <a:solidFill>
                  <a:srgbClr val="006600"/>
                </a:solidFill>
                <a:latin typeface="Arial Black" pitchFamily="34" charset="0"/>
              </a:rPr>
              <a:t>) students book</a:t>
            </a:r>
            <a:endParaRPr lang="ru-RU" sz="4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0484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BE4EA-FE3E-4E57-90AE-EF20D1A14833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Object Pronouns</a:t>
            </a:r>
            <a:endParaRPr lang="ru-RU" smtClean="0"/>
          </a:p>
        </p:txBody>
      </p:sp>
      <p:sp>
        <p:nvSpPr>
          <p:cNvPr id="3075" name="Объект 2"/>
          <p:cNvSpPr txBox="1">
            <a:spLocks/>
          </p:cNvSpPr>
          <p:nvPr/>
        </p:nvSpPr>
        <p:spPr bwMode="auto">
          <a:xfrm>
            <a:off x="5219700" y="4049713"/>
            <a:ext cx="2089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20750" y="2133600"/>
            <a:ext cx="3097213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he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 он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30275" y="2925763"/>
            <a:ext cx="3087688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she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она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20750" y="3716338"/>
            <a:ext cx="3097213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it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оно, это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46588" y="2925763"/>
            <a:ext cx="3725862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her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 её, ей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27538" y="2133600"/>
            <a:ext cx="3744912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him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 его, ему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7538" y="3717925"/>
            <a:ext cx="3744912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it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 это, его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920750" y="1412875"/>
            <a:ext cx="3097213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I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 я</a:t>
            </a:r>
          </a:p>
        </p:txBody>
      </p:sp>
      <p:sp>
        <p:nvSpPr>
          <p:cNvPr id="308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C34450-A2F3-4C77-903E-9F1911E22D62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25513" y="4508500"/>
            <a:ext cx="3097212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we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мы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42975" y="5229225"/>
            <a:ext cx="3095625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you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ты, вы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942975" y="5945188"/>
            <a:ext cx="3095625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they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они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427538" y="1412875"/>
            <a:ext cx="3744912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me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мне, меня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427538" y="4508500"/>
            <a:ext cx="3744912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us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нас, нам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427538" y="5229225"/>
            <a:ext cx="3744912" cy="503238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you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–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тебе, вам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427538" y="5945188"/>
            <a:ext cx="3744912" cy="503237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them</a:t>
            </a:r>
            <a:r>
              <a:rPr lang="en-US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–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их, им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Fill in the gaps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3" y="4579938"/>
            <a:ext cx="3825875" cy="15398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1. </a:t>
            </a: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This is my brother. Do you know _____ ? </a:t>
            </a:r>
            <a:endParaRPr lang="en-US" dirty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03800" y="4581525"/>
            <a:ext cx="3455988" cy="1539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2. </a:t>
            </a: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This is my sister. Do you know _____ ?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042988" y="1362075"/>
            <a:ext cx="2520950" cy="307498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2850" y="1651000"/>
            <a:ext cx="2182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5435600" y="1384300"/>
            <a:ext cx="2520950" cy="307340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92775" y="1444625"/>
            <a:ext cx="19891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2062163" y="5402263"/>
            <a:ext cx="12858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him</a:t>
            </a:r>
            <a:endParaRPr lang="ru-RU" sz="320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6448425" y="5373688"/>
            <a:ext cx="9318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her</a:t>
            </a:r>
            <a:endParaRPr lang="ru-RU" sz="3200"/>
          </a:p>
        </p:txBody>
      </p:sp>
      <p:sp>
        <p:nvSpPr>
          <p:cNvPr id="410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6864F-65DB-4DB9-82FD-9BC8EF71AD82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Fill in the gaps</a:t>
            </a:r>
            <a:endParaRPr lang="ru-RU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003800" y="4695825"/>
            <a:ext cx="3889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6600"/>
                </a:solidFill>
                <a:latin typeface="Arial Black" pitchFamily="34" charset="0"/>
              </a:rPr>
              <a:t>4. </a:t>
            </a: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These are my pictures. Do you like ____  ?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4630738"/>
            <a:ext cx="3959225" cy="17510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rgbClr val="006600"/>
                </a:solidFill>
                <a:latin typeface="Arial Black" pitchFamily="34" charset="0"/>
              </a:rPr>
              <a:t>3. </a:t>
            </a:r>
            <a:r>
              <a:rPr lang="en-US" sz="3500" dirty="0" smtClean="0">
                <a:solidFill>
                  <a:srgbClr val="006600"/>
                </a:solidFill>
                <a:latin typeface="Arial Black" pitchFamily="34" charset="0"/>
              </a:rPr>
              <a:t>This is my new basketball. Do you like ____ ?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92163" y="1362075"/>
            <a:ext cx="2987675" cy="307498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5148263" y="1362075"/>
            <a:ext cx="3095625" cy="3074988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163" y="1570038"/>
            <a:ext cx="29876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484313"/>
            <a:ext cx="26352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3314700" y="5568950"/>
            <a:ext cx="9318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it</a:t>
            </a:r>
            <a:endParaRPr lang="ru-RU" sz="320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867400" y="5661025"/>
            <a:ext cx="14414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them</a:t>
            </a:r>
            <a:endParaRPr lang="ru-RU" sz="3200"/>
          </a:p>
        </p:txBody>
      </p:sp>
      <p:sp>
        <p:nvSpPr>
          <p:cNvPr id="5131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A3E901-D2CE-477C-9FEA-7020AA068CF0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Fill in the gaps</a:t>
            </a:r>
            <a:endParaRPr lang="ru-RU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69913" y="4630738"/>
            <a:ext cx="37861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6600"/>
                </a:solidFill>
                <a:latin typeface="Arial Black" pitchFamily="34" charset="0"/>
              </a:rPr>
              <a:t>5. </a:t>
            </a: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This is my new bicycle. Do you like ____ ?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003800" y="4630738"/>
            <a:ext cx="36718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6600"/>
                </a:solidFill>
                <a:latin typeface="Arial Black" pitchFamily="34" charset="0"/>
              </a:rPr>
              <a:t>6. </a:t>
            </a: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My bags are heavy. Can you help _____ ?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569913" y="1362075"/>
            <a:ext cx="3497262" cy="3268663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5076825" y="1362075"/>
            <a:ext cx="3311525" cy="3268663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8000" y="1412875"/>
            <a:ext cx="22891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488" y="1843088"/>
            <a:ext cx="345916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2565400" y="5570538"/>
            <a:ext cx="9318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it</a:t>
            </a:r>
            <a:endParaRPr lang="ru-RU" sz="320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326188" y="5588000"/>
            <a:ext cx="9318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me</a:t>
            </a:r>
            <a:endParaRPr lang="ru-RU" sz="3200"/>
          </a:p>
        </p:txBody>
      </p:sp>
      <p:sp>
        <p:nvSpPr>
          <p:cNvPr id="6155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DF6CC-2C46-47A7-A5FB-175E27C65E71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826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Arial Black" pitchFamily="34" charset="0"/>
              </a:rPr>
              <a:t>Expressing likes</a:t>
            </a:r>
            <a:r>
              <a:rPr lang="ru-RU" sz="4000" smtClean="0">
                <a:solidFill>
                  <a:schemeClr val="bg1"/>
                </a:solidFill>
                <a:latin typeface="Arial Black" pitchFamily="34" charset="0"/>
              </a:rPr>
              <a:t>/</a:t>
            </a:r>
            <a:r>
              <a:rPr lang="en-US" sz="4000" smtClean="0">
                <a:solidFill>
                  <a:schemeClr val="bg1"/>
                </a:solidFill>
                <a:latin typeface="Arial Black" pitchFamily="34" charset="0"/>
              </a:rPr>
              <a:t>dislikes</a:t>
            </a:r>
            <a:endParaRPr lang="ru-RU" sz="40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2123728" y="1412776"/>
          <a:ext cx="6851104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1125538"/>
            <a:ext cx="15748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3050" y="2430463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3D504D-EB60-445E-93F1-522D7930BC26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9400" y="3716338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4978400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Adjectives</a:t>
            </a:r>
            <a:endParaRPr lang="ru-RU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948238" y="5394325"/>
            <a:ext cx="1584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great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076825" y="1268413"/>
            <a:ext cx="3816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4400">
                <a:solidFill>
                  <a:srgbClr val="006600"/>
                </a:solidFill>
                <a:latin typeface="Arial Black" pitchFamily="34" charset="0"/>
              </a:rPr>
              <a:t>Negative -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750" y="1362075"/>
            <a:ext cx="3600450" cy="771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dirty="0" smtClean="0">
                <a:solidFill>
                  <a:srgbClr val="006600"/>
                </a:solidFill>
                <a:latin typeface="Arial Black" pitchFamily="34" charset="0"/>
              </a:rPr>
              <a:t>Positive +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39750" y="5394325"/>
            <a:ext cx="17065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awful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300788" y="4868863"/>
            <a:ext cx="2447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delicious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427788" y="5394325"/>
            <a:ext cx="2447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wonderful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527300" y="4891088"/>
            <a:ext cx="2447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enjoyable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959600" y="5899150"/>
            <a:ext cx="1384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fine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5208588" y="5899150"/>
            <a:ext cx="201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boring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74663" y="5899150"/>
            <a:ext cx="2657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disgusting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132138" y="5899150"/>
            <a:ext cx="2447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terrible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68313" y="4899025"/>
            <a:ext cx="25828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horrible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Arial Black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444750" y="5422900"/>
            <a:ext cx="2447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exciting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199063" y="4891088"/>
            <a:ext cx="1655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dull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72000" y="1341438"/>
            <a:ext cx="0" cy="3557587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34859C-4C4C-4611-A49E-47157B240B37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601 L 0.57083 -0.428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-21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114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052E-7 L -0.18628 -0.433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21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C2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7052E-7 L 0.1059 -0.349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17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114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7283E-6 L -0.59201 -0.346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-17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C2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3526E-6 L 0.60087 -0.349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7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114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2.48555E-6 L -0.15035 -0.353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7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C2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33526E-6 L -0.39097 -0.275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138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C2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3526E-6 L -0.60105 -0.202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0" y="-101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C2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763E-6 L 0.54879 -0.349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-17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114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763E-6 L 0.29427 -0.265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3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114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9 0.0037 L 0.08836 -0.1921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98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114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763E-6 L -0.58421 -0.2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101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C2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Find the opposites:</a:t>
            </a:r>
            <a:endParaRPr lang="ru-RU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188" y="1557338"/>
            <a:ext cx="3384550" cy="367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boring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horrible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love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disgusting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awful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fantastic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22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13871-0D0A-40F1-BECC-09A5D675AA21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219700" y="1484313"/>
            <a:ext cx="338455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hate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lphaLcPeriod"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terrible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lphaLcPeriod"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nice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lphaLcPeriod"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interesting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lphaLcPeriod"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wonderful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lphaLcPeriod"/>
            </a:pPr>
            <a:r>
              <a:rPr lang="en-US" sz="3200">
                <a:solidFill>
                  <a:srgbClr val="006600"/>
                </a:solidFill>
                <a:latin typeface="Arial Black" pitchFamily="34" charset="0"/>
              </a:rPr>
              <a:t>delicious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lphaLcPeriod"/>
            </a:pPr>
            <a:endParaRPr lang="ru-RU" sz="32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31806">
            <a:off x="512763" y="4922838"/>
            <a:ext cx="15748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46103">
            <a:off x="2486025" y="4935538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66068">
            <a:off x="4643438" y="4949825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46357">
            <a:off x="6726238" y="4937125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42 0.01018 L -0.13542 0.08879 C -0.13542 0.12393 -0.12049 0.16763 -0.10799 0.16763 L -0.08021 0.16763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7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56 -0.00485 L -0.15556 0.17341 C -0.15556 0.25318 -0.13386 0.35168 -0.11632 0.35168 L -0.07673 0.35168 " pathEditMode="relative" rAng="0" ptsTypes="FfFF">
                                      <p:cBhvr>
                                        <p:cTn id="64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29 0.01457 L -0.07829 0.182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5 0.01179 L -0.17465 -0.11399 C -0.17465 -0.16995 -0.14895 -0.23838 -0.12743 -0.23838 L -0.0802 -0.23838 " pathEditMode="relative" rAng="0" ptsTypes="FfFF">
                                      <p:cBhvr>
                                        <p:cTn id="68" dur="1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2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4 0.01018 L -0.17084 -0.12023 C -0.17084 -0.17849 -0.14479 -0.25017 -0.12361 -0.25017 L -0.07622 -0.25017 " pathEditMode="relative" rAng="0" ptsTypes="FfFF">
                                      <p:cBhvr>
                                        <p:cTn id="70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3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0.01942 L -0.19132 -0.07445 C -0.19132 -0.1163 -0.1592 -0.16763 -0.13246 -0.16763 L -0.07326 -0.16763 " pathEditMode="relative" rAng="0" ptsTypes="FfFF">
                                      <p:cBhvr>
                                        <p:cTn id="72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Do the puzzle</a:t>
            </a:r>
            <a:endParaRPr lang="ru-RU" smtClean="0"/>
          </a:p>
        </p:txBody>
      </p:sp>
      <p:sp>
        <p:nvSpPr>
          <p:cNvPr id="1024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494F8-E327-4D6F-BC6A-9A35587BD82E}" type="slidenum">
              <a:rPr lang="en-US" sz="1800" smtClean="0">
                <a:solidFill>
                  <a:srgbClr val="006600"/>
                </a:solidFill>
                <a:latin typeface="Segoe UI" pitchFamily="34" charset="0"/>
                <a:cs typeface="Segoe U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800" smtClean="0">
              <a:solidFill>
                <a:srgbClr val="0066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412875"/>
            <a:ext cx="433387" cy="431800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14128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2988" y="14144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575" y="14144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775" y="14128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s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975" y="14128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e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14128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r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6375" y="14128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e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375" y="14144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175" y="14144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14128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g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450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Q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6738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W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3" y="18446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c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67175" y="18494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35375" y="18494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3575" y="18494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s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775" y="18494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a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9975" y="185102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8175" y="18446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76375" y="184467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a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2988" y="185102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f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5375" y="22812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g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03575" y="2282825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1775" y="228600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9975" y="22812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r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8175" y="228600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o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76375" y="228600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b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35375" y="271780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03575" y="27130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a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71775" y="27130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e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39975" y="27130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r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08175" y="2713038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g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03575" y="3141663"/>
            <a:ext cx="433388" cy="433387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l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1775" y="3149600"/>
            <a:ext cx="431800" cy="423863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l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39975" y="31416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u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08175" y="31416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d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575" y="357505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l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71775" y="357505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u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39975" y="35734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f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08175" y="35734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w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76375" y="3575050"/>
            <a:ext cx="431800" cy="430213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a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03575" y="40052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35375" y="40052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67175" y="400685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g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71775" y="400685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39975" y="4005263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08175" y="400685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c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76375" y="4006850"/>
            <a:ext cx="431800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x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42988" y="4005263"/>
            <a:ext cx="434975" cy="4318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e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E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R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838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T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27538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Y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U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525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I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72225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O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5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19925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P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6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9213" y="4797425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 </a:t>
            </a:r>
            <a:r>
              <a:rPr lang="en-US" sz="3600" b="1">
                <a:solidFill>
                  <a:schemeClr val="bg1"/>
                </a:solidFill>
                <a:latin typeface="Arial Black" pitchFamily="34" charset="0"/>
              </a:rPr>
              <a:t>-</a:t>
            </a:r>
            <a:endParaRPr lang="ru-RU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A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5513" y="5373688"/>
            <a:ext cx="431800" cy="433387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S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4800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D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F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G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H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5600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J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K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L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5373688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 </a:t>
            </a:r>
            <a:endParaRPr lang="ru-RU" b="1"/>
          </a:p>
        </p:txBody>
      </p:sp>
      <p:sp>
        <p:nvSpPr>
          <p:cNvPr id="77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175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Z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75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X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3575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C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2863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V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B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5949950"/>
            <a:ext cx="431800" cy="433388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M</a:t>
            </a:r>
            <a:endParaRPr lang="ru-RU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5949950"/>
            <a:ext cx="431800" cy="431800"/>
          </a:xfrm>
          <a:prstGeom prst="actionButtonBlank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86" name="Объект 2"/>
          <p:cNvSpPr txBox="1">
            <a:spLocks/>
          </p:cNvSpPr>
          <p:nvPr/>
        </p:nvSpPr>
        <p:spPr>
          <a:xfrm>
            <a:off x="4932363" y="1412875"/>
            <a:ext cx="4103687" cy="33845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Pop concerts are …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My brother thinks skiing is… </a:t>
            </a:r>
            <a:r>
              <a:rPr lang="ru-RU" sz="2200" dirty="0">
                <a:solidFill>
                  <a:srgbClr val="006600"/>
                </a:solidFill>
                <a:latin typeface="Arial Black" pitchFamily="34" charset="0"/>
              </a:rPr>
              <a:t>.</a:t>
            </a:r>
            <a:endParaRPr lang="en-US" sz="22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She doesn’t like football. She finds it …</a:t>
            </a:r>
            <a:r>
              <a:rPr lang="ru-RU" sz="2200" dirty="0" smtClean="0">
                <a:solidFill>
                  <a:srgbClr val="006600"/>
                </a:solidFill>
                <a:latin typeface="Arial Black" pitchFamily="34" charset="0"/>
              </a:rPr>
              <a:t> .</a:t>
            </a:r>
            <a:endParaRPr lang="en-US" sz="22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That’s a … idea!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Paul thinks camping is …</a:t>
            </a:r>
            <a:r>
              <a:rPr lang="ru-RU" sz="2200" dirty="0" smtClean="0">
                <a:solidFill>
                  <a:srgbClr val="006600"/>
                </a:solidFill>
                <a:latin typeface="Arial Black" pitchFamily="34" charset="0"/>
              </a:rPr>
              <a:t> .</a:t>
            </a:r>
            <a:endParaRPr lang="en-US" sz="22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Tony doesn’t like chicken. He thinks it …</a:t>
            </a:r>
            <a:r>
              <a:rPr lang="ru-RU" sz="2200" dirty="0" smtClean="0">
                <a:solidFill>
                  <a:srgbClr val="006600"/>
                </a:solidFill>
                <a:latin typeface="Arial Black" pitchFamily="34" charset="0"/>
              </a:rPr>
              <a:t> .</a:t>
            </a:r>
            <a:endParaRPr lang="en-US" sz="22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6600"/>
                </a:solidFill>
                <a:latin typeface="Arial Black" pitchFamily="34" charset="0"/>
              </a:rPr>
              <a:t>I love games. They’re …</a:t>
            </a:r>
            <a:r>
              <a:rPr lang="ru-RU" sz="22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endParaRPr lang="en-US" sz="22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sz="3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 nodeType="clickPar">
                      <p:stCondLst>
                        <p:cond delay="0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 nodeType="clickPar">
                      <p:stCondLst>
                        <p:cond delay="0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 nodeType="clickPar">
                      <p:stCondLst>
                        <p:cond delay="0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 nodeType="clickPar">
                      <p:stCondLst>
                        <p:cond delay="0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 nodeType="clickPar">
                      <p:stCondLst>
                        <p:cond delay="0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 nodeType="clickPar">
                      <p:stCondLst>
                        <p:cond delay="0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 nodeType="clickPar">
                      <p:stCondLst>
                        <p:cond delay="0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 nodeType="clickPar">
                      <p:stCondLst>
                        <p:cond delay="indefinite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 nodeType="clickPar">
                      <p:stCondLst>
                        <p:cond delay="0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 nodeType="clickPar">
                      <p:stCondLst>
                        <p:cond delay="0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 nodeType="clickPar">
                      <p:stCondLst>
                        <p:cond delay="0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 nodeType="clickPar">
                      <p:stCondLst>
                        <p:cond delay="0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 nodeType="clickPar">
                      <p:stCondLst>
                        <p:cond delay="0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 nodeType="clickPar">
                      <p:stCondLst>
                        <p:cond delay="0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 nodeType="clickPar">
                      <p:stCondLst>
                        <p:cond delay="0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 nodeType="clickPar">
                      <p:stCondLst>
                        <p:cond delay="0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 nodeType="clickPar">
                      <p:stCondLst>
                        <p:cond delay="0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 nodeType="clickPar">
                      <p:stCondLst>
                        <p:cond delay="0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 nodeType="clickPar">
                      <p:stCondLst>
                        <p:cond delay="0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0242" grpId="0"/>
      <p:bldP spid="18" grpId="0" animBg="1"/>
      <p:bldP spid="60" grpId="0" animBg="1"/>
      <p:bldP spid="65" grpId="0" animBg="1"/>
      <p:bldP spid="66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81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639</Words>
  <Application>Microsoft Office PowerPoint</Application>
  <PresentationFormat>Экран (4:3)</PresentationFormat>
  <Paragraphs>256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What do you like?</vt:lpstr>
      <vt:lpstr>Object Pronouns</vt:lpstr>
      <vt:lpstr>Fill in the gaps</vt:lpstr>
      <vt:lpstr>Fill in the gaps</vt:lpstr>
      <vt:lpstr>Fill in the gaps</vt:lpstr>
      <vt:lpstr>Expressing likes/dislikes</vt:lpstr>
      <vt:lpstr>Adjectives</vt:lpstr>
      <vt:lpstr>Find the opposites:</vt:lpstr>
      <vt:lpstr>Do the puzzle</vt:lpstr>
      <vt:lpstr>Answer the questions</vt:lpstr>
      <vt:lpstr>Answer the questions</vt:lpstr>
      <vt:lpstr>Answer the questions</vt:lpstr>
      <vt:lpstr>What is your favourite food?</vt:lpstr>
      <vt:lpstr>What is your favourite film?</vt:lpstr>
      <vt:lpstr>What is your favourite sport?</vt:lpstr>
      <vt:lpstr>Write a survey</vt:lpstr>
      <vt:lpstr>Match the sentences with the responses:</vt:lpstr>
      <vt:lpstr>Your homework</vt:lpstr>
      <vt:lpstr>Information resources: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like?</dc:title>
  <dc:creator>1</dc:creator>
  <cp:lastModifiedBy>user</cp:lastModifiedBy>
  <cp:revision>278</cp:revision>
  <dcterms:created xsi:type="dcterms:W3CDTF">2012-08-14T13:08:31Z</dcterms:created>
  <dcterms:modified xsi:type="dcterms:W3CDTF">2023-01-20T10:11:46Z</dcterms:modified>
</cp:coreProperties>
</file>