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0" autoAdjust="0"/>
    <p:restoredTop sz="94660"/>
  </p:normalViewPr>
  <p:slideViewPr>
    <p:cSldViewPr snapToGrid="0">
      <p:cViewPr varScale="1">
        <p:scale>
          <a:sx n="42" d="100"/>
          <a:sy n="42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1428-D743-4DD5-8B69-C63332FCCFD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C949-29AE-4D56-9293-8F2AB4284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283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1428-D743-4DD5-8B69-C63332FCCFD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C949-29AE-4D56-9293-8F2AB4284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0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1428-D743-4DD5-8B69-C63332FCCFD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C949-29AE-4D56-9293-8F2AB4284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73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1428-D743-4DD5-8B69-C63332FCCFD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C949-29AE-4D56-9293-8F2AB4284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45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1428-D743-4DD5-8B69-C63332FCCFD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C949-29AE-4D56-9293-8F2AB4284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66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1428-D743-4DD5-8B69-C63332FCCFD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C949-29AE-4D56-9293-8F2AB4284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3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1428-D743-4DD5-8B69-C63332FCCFD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C949-29AE-4D56-9293-8F2AB4284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92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1428-D743-4DD5-8B69-C63332FCCFD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C949-29AE-4D56-9293-8F2AB4284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47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1428-D743-4DD5-8B69-C63332FCCFD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C949-29AE-4D56-9293-8F2AB4284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73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1428-D743-4DD5-8B69-C63332FCCFD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C949-29AE-4D56-9293-8F2AB4284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57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1428-D743-4DD5-8B69-C63332FCCFD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C949-29AE-4D56-9293-8F2AB4284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9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B1428-D743-4DD5-8B69-C63332FCCFD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9C949-29AE-4D56-9293-8F2AB4284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98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49313" y="-1273205"/>
            <a:ext cx="6744549" cy="929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5989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2023-01-25T13:04:04Z</dcterms:created>
  <dcterms:modified xsi:type="dcterms:W3CDTF">2023-01-25T13:04:46Z</dcterms:modified>
</cp:coreProperties>
</file>