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x-fontdata" Extension="fntdata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313" r:id="rId4"/>
    <p:sldId id="311" r:id="rId5"/>
    <p:sldId id="305" r:id="rId6"/>
    <p:sldId id="307" r:id="rId7"/>
    <p:sldId id="310" r:id="rId8"/>
    <p:sldId id="314" r:id="rId9"/>
    <p:sldId id="315" r:id="rId10"/>
    <p:sldId id="312" r:id="rId11"/>
  </p:sldIdLst>
  <p:sldSz cx="9144000" cy="5143500" type="screen16x9"/>
  <p:notesSz cx="6858000" cy="9144000"/>
  <p:embeddedFontLst>
    <p:embeddedFont>
      <p:font typeface="Patrick Hand" panose="020B0604020202020204" charset="0"/>
      <p:regular r:id="rId13"/>
    </p:embeddedFont>
    <p:embeddedFont>
      <p:font typeface="Neucha" panose="020B0604020202020204" charset="0"/>
      <p:regular r:id="rId14"/>
    </p:embeddedFont>
    <p:embeddedFont>
      <p:font typeface="Roboto Condensed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21DCD7-13C7-42B1-88E4-45402B289F65}">
  <a:tblStyle styleId="{6A21DCD7-13C7-42B1-88E4-45402B289F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94374" autoAdjust="0"/>
  </p:normalViewPr>
  <p:slideViewPr>
    <p:cSldViewPr>
      <p:cViewPr>
        <p:scale>
          <a:sx n="89" d="100"/>
          <a:sy n="89" d="100"/>
        </p:scale>
        <p:origin x="804" y="4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812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88df9164e0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88df9164e0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8a90a90c8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8a90a90c8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84d516db96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84d516db96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82168093af_5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82168093af_5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97275" y="2232950"/>
            <a:ext cx="6549300" cy="12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100"/>
              <a:buFont typeface="Neucha"/>
              <a:buNone/>
              <a:defRPr sz="7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3553717">
            <a:off x="-190479" y="3898355"/>
            <a:ext cx="1657053" cy="1186673"/>
            <a:chOff x="2656025" y="2684075"/>
            <a:chExt cx="464100" cy="332350"/>
          </a:xfrm>
        </p:grpSpPr>
        <p:sp>
          <p:nvSpPr>
            <p:cNvPr id="11" name="Google Shape;11;p2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1425117">
            <a:off x="1636783" y="4272006"/>
            <a:ext cx="870560" cy="1160758"/>
            <a:chOff x="2957300" y="3608175"/>
            <a:chExt cx="231325" cy="310850"/>
          </a:xfrm>
        </p:grpSpPr>
        <p:sp>
          <p:nvSpPr>
            <p:cNvPr id="20" name="Google Shape;20;p2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34" name="Google Shape;34;p2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37" name="Google Shape;37;p2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1031363">
            <a:off x="8511594" y="1716289"/>
            <a:ext cx="781001" cy="756958"/>
            <a:chOff x="852825" y="3133350"/>
            <a:chExt cx="216825" cy="210150"/>
          </a:xfrm>
        </p:grpSpPr>
        <p:sp>
          <p:nvSpPr>
            <p:cNvPr id="47" name="Google Shape;47;p2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50" name="Google Shape;50;p2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56" name="Google Shape;56;p2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302591">
            <a:off x="2690353" y="4653389"/>
            <a:ext cx="378569" cy="592888"/>
            <a:chOff x="683900" y="3612800"/>
            <a:chExt cx="105100" cy="164600"/>
          </a:xfrm>
        </p:grpSpPr>
        <p:sp>
          <p:nvSpPr>
            <p:cNvPr id="60" name="Google Shape;60;p2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1974894">
            <a:off x="215209" y="2937336"/>
            <a:ext cx="233139" cy="565604"/>
            <a:chOff x="1282375" y="3450000"/>
            <a:chExt cx="64725" cy="157025"/>
          </a:xfrm>
        </p:grpSpPr>
        <p:sp>
          <p:nvSpPr>
            <p:cNvPr id="63" name="Google Shape;63;p2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 rot="-762759">
            <a:off x="1048283" y="3314521"/>
            <a:ext cx="590931" cy="1096303"/>
            <a:chOff x="2369275" y="3344925"/>
            <a:chExt cx="160525" cy="297800"/>
          </a:xfrm>
        </p:grpSpPr>
        <p:sp>
          <p:nvSpPr>
            <p:cNvPr id="67" name="Google Shape;67;p2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 txBox="1">
            <a:spLocks noGrp="1"/>
          </p:cNvSpPr>
          <p:nvPr>
            <p:ph type="subTitle" idx="1"/>
          </p:nvPr>
        </p:nvSpPr>
        <p:spPr>
          <a:xfrm>
            <a:off x="2104200" y="3320070"/>
            <a:ext cx="4935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83" name="Google Shape;83;p2"/>
          <p:cNvGrpSpPr/>
          <p:nvPr/>
        </p:nvGrpSpPr>
        <p:grpSpPr>
          <a:xfrm rot="4092482">
            <a:off x="8037452" y="-173701"/>
            <a:ext cx="773115" cy="298133"/>
            <a:chOff x="1154075" y="3734125"/>
            <a:chExt cx="201750" cy="77800"/>
          </a:xfrm>
        </p:grpSpPr>
        <p:sp>
          <p:nvSpPr>
            <p:cNvPr id="84" name="Google Shape;84;p2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415750">
            <a:off x="8122903" y="501184"/>
            <a:ext cx="602211" cy="1005088"/>
            <a:chOff x="1980950" y="3649100"/>
            <a:chExt cx="146600" cy="244675"/>
          </a:xfrm>
        </p:grpSpPr>
        <p:sp>
          <p:nvSpPr>
            <p:cNvPr id="93" name="Google Shape;93;p2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 rot="897778">
            <a:off x="7790034" y="1701916"/>
            <a:ext cx="540259" cy="223794"/>
            <a:chOff x="2333000" y="3750375"/>
            <a:chExt cx="157050" cy="65050"/>
          </a:xfrm>
        </p:grpSpPr>
        <p:sp>
          <p:nvSpPr>
            <p:cNvPr id="107" name="Google Shape;107;p2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 rot="3553717">
            <a:off x="-190479" y="3898355"/>
            <a:ext cx="1657053" cy="1186673"/>
            <a:chOff x="2656025" y="2684075"/>
            <a:chExt cx="464100" cy="332350"/>
          </a:xfrm>
        </p:grpSpPr>
        <p:sp>
          <p:nvSpPr>
            <p:cNvPr id="114" name="Google Shape;114;p3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3"/>
          <p:cNvGrpSpPr/>
          <p:nvPr/>
        </p:nvGrpSpPr>
        <p:grpSpPr>
          <a:xfrm rot="1425117">
            <a:off x="1636783" y="4272006"/>
            <a:ext cx="870560" cy="1160758"/>
            <a:chOff x="2957300" y="3608175"/>
            <a:chExt cx="231325" cy="310850"/>
          </a:xfrm>
        </p:grpSpPr>
        <p:sp>
          <p:nvSpPr>
            <p:cNvPr id="123" name="Google Shape;123;p3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3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137" name="Google Shape;137;p3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3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140" name="Google Shape;140;p3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 rot="1031363">
            <a:off x="8511594" y="1716289"/>
            <a:ext cx="781001" cy="756958"/>
            <a:chOff x="852825" y="3133350"/>
            <a:chExt cx="216825" cy="210150"/>
          </a:xfrm>
        </p:grpSpPr>
        <p:sp>
          <p:nvSpPr>
            <p:cNvPr id="150" name="Google Shape;150;p3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153" name="Google Shape;153;p3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3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159" name="Google Shape;159;p3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1302591">
            <a:off x="2690353" y="4653389"/>
            <a:ext cx="378569" cy="592888"/>
            <a:chOff x="683900" y="3612800"/>
            <a:chExt cx="105100" cy="164600"/>
          </a:xfrm>
        </p:grpSpPr>
        <p:sp>
          <p:nvSpPr>
            <p:cNvPr id="163" name="Google Shape;163;p3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"/>
          <p:cNvGrpSpPr/>
          <p:nvPr/>
        </p:nvGrpSpPr>
        <p:grpSpPr>
          <a:xfrm rot="1974894">
            <a:off x="215209" y="2937336"/>
            <a:ext cx="233139" cy="565604"/>
            <a:chOff x="1282375" y="3450000"/>
            <a:chExt cx="64725" cy="157025"/>
          </a:xfrm>
        </p:grpSpPr>
        <p:sp>
          <p:nvSpPr>
            <p:cNvPr id="166" name="Google Shape;166;p3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 rot="-762759">
            <a:off x="1048283" y="3314521"/>
            <a:ext cx="590931" cy="1096303"/>
            <a:chOff x="2369275" y="3344925"/>
            <a:chExt cx="160525" cy="297800"/>
          </a:xfrm>
        </p:grpSpPr>
        <p:sp>
          <p:nvSpPr>
            <p:cNvPr id="170" name="Google Shape;170;p3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3"/>
          <p:cNvGrpSpPr/>
          <p:nvPr/>
        </p:nvGrpSpPr>
        <p:grpSpPr>
          <a:xfrm rot="4092482">
            <a:off x="8037452" y="-173701"/>
            <a:ext cx="773115" cy="298133"/>
            <a:chOff x="1154075" y="3734125"/>
            <a:chExt cx="201750" cy="77800"/>
          </a:xfrm>
        </p:grpSpPr>
        <p:sp>
          <p:nvSpPr>
            <p:cNvPr id="186" name="Google Shape;186;p3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rot="1415750">
            <a:off x="8122903" y="501184"/>
            <a:ext cx="602211" cy="1005088"/>
            <a:chOff x="1980950" y="3649100"/>
            <a:chExt cx="146600" cy="244675"/>
          </a:xfrm>
        </p:grpSpPr>
        <p:sp>
          <p:nvSpPr>
            <p:cNvPr id="195" name="Google Shape;195;p3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3"/>
          <p:cNvGrpSpPr/>
          <p:nvPr/>
        </p:nvGrpSpPr>
        <p:grpSpPr>
          <a:xfrm rot="897778">
            <a:off x="7790034" y="1701916"/>
            <a:ext cx="540259" cy="223794"/>
            <a:chOff x="2333000" y="3750375"/>
            <a:chExt cx="157050" cy="65050"/>
          </a:xfrm>
        </p:grpSpPr>
        <p:sp>
          <p:nvSpPr>
            <p:cNvPr id="209" name="Google Shape;209;p3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"/>
          <p:cNvSpPr txBox="1">
            <a:spLocks noGrp="1"/>
          </p:cNvSpPr>
          <p:nvPr>
            <p:ph type="subTitle" idx="1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9" name="Google Shape;309;p5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310" name="Google Shape;310;p5"/>
          <p:cNvGrpSpPr/>
          <p:nvPr/>
        </p:nvGrpSpPr>
        <p:grpSpPr>
          <a:xfrm rot="-1403612" flipH="1">
            <a:off x="7449365" y="-167799"/>
            <a:ext cx="933827" cy="906562"/>
            <a:chOff x="1428925" y="2779850"/>
            <a:chExt cx="216825" cy="210450"/>
          </a:xfrm>
        </p:grpSpPr>
        <p:sp>
          <p:nvSpPr>
            <p:cNvPr id="311" name="Google Shape;311;p5"/>
            <p:cNvSpPr/>
            <p:nvPr/>
          </p:nvSpPr>
          <p:spPr>
            <a:xfrm>
              <a:off x="1428925" y="2779850"/>
              <a:ext cx="216825" cy="210450"/>
            </a:xfrm>
            <a:custGeom>
              <a:avLst/>
              <a:gdLst/>
              <a:ahLst/>
              <a:cxnLst/>
              <a:rect l="l" t="t" r="r" b="b"/>
              <a:pathLst>
                <a:path w="8673" h="8418" extrusionOk="0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494525" y="2863725"/>
              <a:ext cx="82150" cy="81300"/>
            </a:xfrm>
            <a:custGeom>
              <a:avLst/>
              <a:gdLst/>
              <a:ahLst/>
              <a:cxnLst/>
              <a:rect l="l" t="t" r="r" b="b"/>
              <a:pathLst>
                <a:path w="3286" h="3252" extrusionOk="0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5"/>
          <p:cNvGrpSpPr/>
          <p:nvPr/>
        </p:nvGrpSpPr>
        <p:grpSpPr>
          <a:xfrm rot="1184074" flipH="1">
            <a:off x="8073789" y="853954"/>
            <a:ext cx="946251" cy="568145"/>
            <a:chOff x="3404153" y="3858690"/>
            <a:chExt cx="195697" cy="117494"/>
          </a:xfrm>
        </p:grpSpPr>
        <p:sp>
          <p:nvSpPr>
            <p:cNvPr id="314" name="Google Shape;314;p5"/>
            <p:cNvSpPr/>
            <p:nvPr/>
          </p:nvSpPr>
          <p:spPr>
            <a:xfrm rot="2215357">
              <a:off x="3427764" y="3867620"/>
              <a:ext cx="62996" cy="99633"/>
            </a:xfrm>
            <a:custGeom>
              <a:avLst/>
              <a:gdLst/>
              <a:ahLst/>
              <a:cxnLst/>
              <a:rect l="l" t="t" r="r" b="b"/>
              <a:pathLst>
                <a:path w="2520" h="3985" extrusionOk="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3538050" y="3867325"/>
              <a:ext cx="61800" cy="99475"/>
            </a:xfrm>
            <a:custGeom>
              <a:avLst/>
              <a:gdLst/>
              <a:ahLst/>
              <a:cxnLst/>
              <a:rect l="l" t="t" r="r" b="b"/>
              <a:pathLst>
                <a:path w="2472" h="3979" extrusionOk="0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5"/>
          <p:cNvSpPr/>
          <p:nvPr/>
        </p:nvSpPr>
        <p:spPr>
          <a:xfrm rot="-1076836">
            <a:off x="8665835" y="124950"/>
            <a:ext cx="733306" cy="1031368"/>
          </a:xfrm>
          <a:custGeom>
            <a:avLst/>
            <a:gdLst/>
            <a:ahLst/>
            <a:cxnLst/>
            <a:rect l="l" t="t" r="r" b="b"/>
            <a:pathLst>
              <a:path w="7024" h="9879" extrusionOk="0">
                <a:moveTo>
                  <a:pt x="2616" y="277"/>
                </a:moveTo>
                <a:cubicBezTo>
                  <a:pt x="2726" y="277"/>
                  <a:pt x="2878" y="311"/>
                  <a:pt x="2868" y="430"/>
                </a:cubicBezTo>
                <a:cubicBezTo>
                  <a:pt x="2845" y="581"/>
                  <a:pt x="2578" y="720"/>
                  <a:pt x="2438" y="779"/>
                </a:cubicBezTo>
                <a:cubicBezTo>
                  <a:pt x="1997" y="987"/>
                  <a:pt x="1510" y="1173"/>
                  <a:pt x="1045" y="1313"/>
                </a:cubicBezTo>
                <a:cubicBezTo>
                  <a:pt x="958" y="1337"/>
                  <a:pt x="806" y="1389"/>
                  <a:pt x="676" y="1389"/>
                </a:cubicBezTo>
                <a:cubicBezTo>
                  <a:pt x="564" y="1389"/>
                  <a:pt x="469" y="1350"/>
                  <a:pt x="453" y="1220"/>
                </a:cubicBezTo>
                <a:cubicBezTo>
                  <a:pt x="418" y="1034"/>
                  <a:pt x="894" y="802"/>
                  <a:pt x="1034" y="744"/>
                </a:cubicBezTo>
                <a:cubicBezTo>
                  <a:pt x="1510" y="546"/>
                  <a:pt x="1986" y="337"/>
                  <a:pt x="2566" y="279"/>
                </a:cubicBezTo>
                <a:cubicBezTo>
                  <a:pt x="2581" y="278"/>
                  <a:pt x="2598" y="277"/>
                  <a:pt x="2616" y="277"/>
                </a:cubicBezTo>
                <a:close/>
                <a:moveTo>
                  <a:pt x="3088" y="697"/>
                </a:moveTo>
                <a:cubicBezTo>
                  <a:pt x="3147" y="825"/>
                  <a:pt x="3205" y="964"/>
                  <a:pt x="3251" y="1080"/>
                </a:cubicBezTo>
                <a:cubicBezTo>
                  <a:pt x="3332" y="1313"/>
                  <a:pt x="3379" y="1591"/>
                  <a:pt x="3483" y="1835"/>
                </a:cubicBezTo>
                <a:cubicBezTo>
                  <a:pt x="3379" y="1951"/>
                  <a:pt x="3274" y="2032"/>
                  <a:pt x="3181" y="2137"/>
                </a:cubicBezTo>
                <a:cubicBezTo>
                  <a:pt x="3135" y="1951"/>
                  <a:pt x="3042" y="1754"/>
                  <a:pt x="2984" y="1603"/>
                </a:cubicBezTo>
                <a:lnTo>
                  <a:pt x="2775" y="941"/>
                </a:lnTo>
                <a:cubicBezTo>
                  <a:pt x="2891" y="871"/>
                  <a:pt x="3007" y="802"/>
                  <a:pt x="3088" y="697"/>
                </a:cubicBezTo>
                <a:close/>
                <a:moveTo>
                  <a:pt x="2659" y="1011"/>
                </a:moveTo>
                <a:cubicBezTo>
                  <a:pt x="2787" y="1394"/>
                  <a:pt x="2914" y="1835"/>
                  <a:pt x="3100" y="2206"/>
                </a:cubicBezTo>
                <a:cubicBezTo>
                  <a:pt x="3019" y="2288"/>
                  <a:pt x="2949" y="2334"/>
                  <a:pt x="2845" y="2381"/>
                </a:cubicBezTo>
                <a:cubicBezTo>
                  <a:pt x="2845" y="2206"/>
                  <a:pt x="2775" y="2044"/>
                  <a:pt x="2717" y="1881"/>
                </a:cubicBezTo>
                <a:cubicBezTo>
                  <a:pt x="2612" y="1626"/>
                  <a:pt x="2508" y="1371"/>
                  <a:pt x="2392" y="1138"/>
                </a:cubicBezTo>
                <a:lnTo>
                  <a:pt x="2380" y="1138"/>
                </a:lnTo>
                <a:cubicBezTo>
                  <a:pt x="2438" y="1104"/>
                  <a:pt x="2496" y="1080"/>
                  <a:pt x="2566" y="1046"/>
                </a:cubicBezTo>
                <a:lnTo>
                  <a:pt x="2659" y="1011"/>
                </a:lnTo>
                <a:close/>
                <a:moveTo>
                  <a:pt x="674" y="1707"/>
                </a:moveTo>
                <a:cubicBezTo>
                  <a:pt x="674" y="1881"/>
                  <a:pt x="813" y="2044"/>
                  <a:pt x="871" y="2206"/>
                </a:cubicBezTo>
                <a:cubicBezTo>
                  <a:pt x="941" y="2392"/>
                  <a:pt x="987" y="2648"/>
                  <a:pt x="1068" y="2833"/>
                </a:cubicBezTo>
                <a:cubicBezTo>
                  <a:pt x="999" y="2822"/>
                  <a:pt x="929" y="2787"/>
                  <a:pt x="871" y="2764"/>
                </a:cubicBezTo>
                <a:cubicBezTo>
                  <a:pt x="848" y="2740"/>
                  <a:pt x="825" y="2740"/>
                  <a:pt x="813" y="2729"/>
                </a:cubicBezTo>
                <a:cubicBezTo>
                  <a:pt x="732" y="2543"/>
                  <a:pt x="662" y="2357"/>
                  <a:pt x="604" y="2183"/>
                </a:cubicBezTo>
                <a:cubicBezTo>
                  <a:pt x="558" y="2032"/>
                  <a:pt x="534" y="1858"/>
                  <a:pt x="488" y="1707"/>
                </a:cubicBezTo>
                <a:close/>
                <a:moveTo>
                  <a:pt x="2311" y="1150"/>
                </a:moveTo>
                <a:cubicBezTo>
                  <a:pt x="2345" y="1533"/>
                  <a:pt x="2496" y="2090"/>
                  <a:pt x="2729" y="2427"/>
                </a:cubicBezTo>
                <a:cubicBezTo>
                  <a:pt x="2624" y="2485"/>
                  <a:pt x="2508" y="2543"/>
                  <a:pt x="2392" y="2590"/>
                </a:cubicBezTo>
                <a:cubicBezTo>
                  <a:pt x="2229" y="2648"/>
                  <a:pt x="1986" y="2729"/>
                  <a:pt x="1742" y="2787"/>
                </a:cubicBezTo>
                <a:lnTo>
                  <a:pt x="1695" y="2706"/>
                </a:lnTo>
                <a:cubicBezTo>
                  <a:pt x="1672" y="2613"/>
                  <a:pt x="1637" y="2532"/>
                  <a:pt x="1614" y="2450"/>
                </a:cubicBezTo>
                <a:cubicBezTo>
                  <a:pt x="1606" y="2439"/>
                  <a:pt x="1592" y="2433"/>
                  <a:pt x="1578" y="2433"/>
                </a:cubicBezTo>
                <a:cubicBezTo>
                  <a:pt x="1548" y="2433"/>
                  <a:pt x="1517" y="2454"/>
                  <a:pt x="1533" y="2485"/>
                </a:cubicBezTo>
                <a:cubicBezTo>
                  <a:pt x="1568" y="2578"/>
                  <a:pt x="1579" y="2671"/>
                  <a:pt x="1614" y="2775"/>
                </a:cubicBezTo>
                <a:cubicBezTo>
                  <a:pt x="1614" y="2787"/>
                  <a:pt x="1626" y="2810"/>
                  <a:pt x="1626" y="2822"/>
                </a:cubicBezTo>
                <a:cubicBezTo>
                  <a:pt x="1498" y="2833"/>
                  <a:pt x="1382" y="2845"/>
                  <a:pt x="1266" y="2845"/>
                </a:cubicBezTo>
                <a:cubicBezTo>
                  <a:pt x="1243" y="2613"/>
                  <a:pt x="1103" y="2381"/>
                  <a:pt x="1010" y="2183"/>
                </a:cubicBezTo>
                <a:cubicBezTo>
                  <a:pt x="987" y="2044"/>
                  <a:pt x="976" y="1800"/>
                  <a:pt x="871" y="1672"/>
                </a:cubicBezTo>
                <a:cubicBezTo>
                  <a:pt x="952" y="1661"/>
                  <a:pt x="1034" y="1626"/>
                  <a:pt x="1092" y="1614"/>
                </a:cubicBezTo>
                <a:lnTo>
                  <a:pt x="1219" y="1568"/>
                </a:lnTo>
                <a:cubicBezTo>
                  <a:pt x="1266" y="1684"/>
                  <a:pt x="1301" y="1823"/>
                  <a:pt x="1347" y="1939"/>
                </a:cubicBezTo>
                <a:cubicBezTo>
                  <a:pt x="1394" y="2067"/>
                  <a:pt x="1405" y="2241"/>
                  <a:pt x="1510" y="2357"/>
                </a:cubicBezTo>
                <a:cubicBezTo>
                  <a:pt x="1514" y="2362"/>
                  <a:pt x="1525" y="2365"/>
                  <a:pt x="1536" y="2365"/>
                </a:cubicBezTo>
                <a:cubicBezTo>
                  <a:pt x="1552" y="2365"/>
                  <a:pt x="1568" y="2359"/>
                  <a:pt x="1568" y="2346"/>
                </a:cubicBezTo>
                <a:cubicBezTo>
                  <a:pt x="1614" y="2195"/>
                  <a:pt x="1533" y="2021"/>
                  <a:pt x="1510" y="1881"/>
                </a:cubicBezTo>
                <a:cubicBezTo>
                  <a:pt x="1475" y="1742"/>
                  <a:pt x="1440" y="1626"/>
                  <a:pt x="1394" y="1510"/>
                </a:cubicBezTo>
                <a:cubicBezTo>
                  <a:pt x="1707" y="1417"/>
                  <a:pt x="2020" y="1278"/>
                  <a:pt x="2311" y="1150"/>
                </a:cubicBezTo>
                <a:close/>
                <a:moveTo>
                  <a:pt x="3402" y="2392"/>
                </a:moveTo>
                <a:cubicBezTo>
                  <a:pt x="3448" y="2613"/>
                  <a:pt x="3611" y="2775"/>
                  <a:pt x="3831" y="2915"/>
                </a:cubicBezTo>
                <a:cubicBezTo>
                  <a:pt x="4377" y="3286"/>
                  <a:pt x="4841" y="3205"/>
                  <a:pt x="5201" y="3867"/>
                </a:cubicBezTo>
                <a:cubicBezTo>
                  <a:pt x="5201" y="3878"/>
                  <a:pt x="5225" y="3890"/>
                  <a:pt x="5225" y="3890"/>
                </a:cubicBezTo>
                <a:cubicBezTo>
                  <a:pt x="4717" y="4876"/>
                  <a:pt x="3328" y="5422"/>
                  <a:pt x="2140" y="5422"/>
                </a:cubicBezTo>
                <a:cubicBezTo>
                  <a:pt x="1860" y="5422"/>
                  <a:pt x="1591" y="5391"/>
                  <a:pt x="1347" y="5329"/>
                </a:cubicBezTo>
                <a:cubicBezTo>
                  <a:pt x="1347" y="4552"/>
                  <a:pt x="1823" y="3832"/>
                  <a:pt x="1417" y="3135"/>
                </a:cubicBezTo>
                <a:cubicBezTo>
                  <a:pt x="1811" y="3124"/>
                  <a:pt x="2253" y="2996"/>
                  <a:pt x="2520" y="2891"/>
                </a:cubicBezTo>
                <a:cubicBezTo>
                  <a:pt x="2798" y="2787"/>
                  <a:pt x="3147" y="2624"/>
                  <a:pt x="3402" y="2392"/>
                </a:cubicBezTo>
                <a:close/>
                <a:moveTo>
                  <a:pt x="5329" y="4064"/>
                </a:moveTo>
                <a:cubicBezTo>
                  <a:pt x="5747" y="4877"/>
                  <a:pt x="5991" y="5782"/>
                  <a:pt x="6293" y="6641"/>
                </a:cubicBezTo>
                <a:cubicBezTo>
                  <a:pt x="5635" y="7768"/>
                  <a:pt x="4424" y="8307"/>
                  <a:pt x="3193" y="8307"/>
                </a:cubicBezTo>
                <a:cubicBezTo>
                  <a:pt x="2838" y="8307"/>
                  <a:pt x="2482" y="8262"/>
                  <a:pt x="2137" y="8174"/>
                </a:cubicBezTo>
                <a:cubicBezTo>
                  <a:pt x="1800" y="7349"/>
                  <a:pt x="1510" y="6479"/>
                  <a:pt x="1382" y="5608"/>
                </a:cubicBezTo>
                <a:lnTo>
                  <a:pt x="1382" y="5608"/>
                </a:lnTo>
                <a:cubicBezTo>
                  <a:pt x="1625" y="5675"/>
                  <a:pt x="1891" y="5707"/>
                  <a:pt x="2168" y="5707"/>
                </a:cubicBezTo>
                <a:cubicBezTo>
                  <a:pt x="3386" y="5707"/>
                  <a:pt x="4809" y="5086"/>
                  <a:pt x="5329" y="4064"/>
                </a:cubicBezTo>
                <a:close/>
                <a:moveTo>
                  <a:pt x="6385" y="6908"/>
                </a:moveTo>
                <a:cubicBezTo>
                  <a:pt x="6490" y="7198"/>
                  <a:pt x="6606" y="7477"/>
                  <a:pt x="6734" y="7756"/>
                </a:cubicBezTo>
                <a:cubicBezTo>
                  <a:pt x="6745" y="7779"/>
                  <a:pt x="6757" y="7790"/>
                  <a:pt x="6792" y="7814"/>
                </a:cubicBezTo>
                <a:cubicBezTo>
                  <a:pt x="6170" y="8958"/>
                  <a:pt x="4708" y="9487"/>
                  <a:pt x="3515" y="9487"/>
                </a:cubicBezTo>
                <a:cubicBezTo>
                  <a:pt x="3172" y="9487"/>
                  <a:pt x="2850" y="9443"/>
                  <a:pt x="2578" y="9358"/>
                </a:cubicBezTo>
                <a:cubicBezTo>
                  <a:pt x="2462" y="9091"/>
                  <a:pt x="2345" y="8812"/>
                  <a:pt x="2253" y="8522"/>
                </a:cubicBezTo>
                <a:lnTo>
                  <a:pt x="2253" y="8522"/>
                </a:lnTo>
                <a:cubicBezTo>
                  <a:pt x="2490" y="8608"/>
                  <a:pt x="2758" y="8642"/>
                  <a:pt x="3033" y="8642"/>
                </a:cubicBezTo>
                <a:cubicBezTo>
                  <a:pt x="3578" y="8642"/>
                  <a:pt x="4154" y="8506"/>
                  <a:pt x="4586" y="8359"/>
                </a:cubicBezTo>
                <a:cubicBezTo>
                  <a:pt x="5341" y="8092"/>
                  <a:pt x="6002" y="7616"/>
                  <a:pt x="6385" y="6908"/>
                </a:cubicBezTo>
                <a:close/>
                <a:moveTo>
                  <a:pt x="2661" y="1"/>
                </a:moveTo>
                <a:cubicBezTo>
                  <a:pt x="2126" y="1"/>
                  <a:pt x="1341" y="324"/>
                  <a:pt x="1127" y="407"/>
                </a:cubicBezTo>
                <a:cubicBezTo>
                  <a:pt x="813" y="546"/>
                  <a:pt x="465" y="674"/>
                  <a:pt x="233" y="953"/>
                </a:cubicBezTo>
                <a:cubicBezTo>
                  <a:pt x="93" y="1092"/>
                  <a:pt x="0" y="1313"/>
                  <a:pt x="117" y="1487"/>
                </a:cubicBezTo>
                <a:cubicBezTo>
                  <a:pt x="128" y="1742"/>
                  <a:pt x="302" y="2021"/>
                  <a:pt x="384" y="2253"/>
                </a:cubicBezTo>
                <a:cubicBezTo>
                  <a:pt x="465" y="2439"/>
                  <a:pt x="500" y="2636"/>
                  <a:pt x="581" y="2810"/>
                </a:cubicBezTo>
                <a:cubicBezTo>
                  <a:pt x="592" y="2845"/>
                  <a:pt x="604" y="2880"/>
                  <a:pt x="639" y="2903"/>
                </a:cubicBezTo>
                <a:cubicBezTo>
                  <a:pt x="662" y="2961"/>
                  <a:pt x="697" y="2984"/>
                  <a:pt x="720" y="3007"/>
                </a:cubicBezTo>
                <a:cubicBezTo>
                  <a:pt x="871" y="3100"/>
                  <a:pt x="1045" y="3124"/>
                  <a:pt x="1231" y="3135"/>
                </a:cubicBezTo>
                <a:cubicBezTo>
                  <a:pt x="1289" y="3483"/>
                  <a:pt x="1359" y="3762"/>
                  <a:pt x="1243" y="4134"/>
                </a:cubicBezTo>
                <a:cubicBezTo>
                  <a:pt x="1161" y="4389"/>
                  <a:pt x="1045" y="4621"/>
                  <a:pt x="1010" y="4877"/>
                </a:cubicBezTo>
                <a:cubicBezTo>
                  <a:pt x="952" y="5295"/>
                  <a:pt x="1057" y="5736"/>
                  <a:pt x="1161" y="6142"/>
                </a:cubicBezTo>
                <a:cubicBezTo>
                  <a:pt x="1417" y="7314"/>
                  <a:pt x="1858" y="8464"/>
                  <a:pt x="2276" y="9578"/>
                </a:cubicBezTo>
                <a:cubicBezTo>
                  <a:pt x="2334" y="9741"/>
                  <a:pt x="3181" y="9845"/>
                  <a:pt x="3506" y="9869"/>
                </a:cubicBezTo>
                <a:cubicBezTo>
                  <a:pt x="3576" y="9875"/>
                  <a:pt x="3649" y="9879"/>
                  <a:pt x="3724" y="9879"/>
                </a:cubicBezTo>
                <a:cubicBezTo>
                  <a:pt x="4928" y="9879"/>
                  <a:pt x="6706" y="9012"/>
                  <a:pt x="7012" y="7744"/>
                </a:cubicBezTo>
                <a:cubicBezTo>
                  <a:pt x="7024" y="7709"/>
                  <a:pt x="7024" y="7686"/>
                  <a:pt x="7024" y="7651"/>
                </a:cubicBezTo>
                <a:lnTo>
                  <a:pt x="7024" y="7640"/>
                </a:lnTo>
                <a:cubicBezTo>
                  <a:pt x="7024" y="7605"/>
                  <a:pt x="7024" y="7582"/>
                  <a:pt x="6989" y="7558"/>
                </a:cubicBezTo>
                <a:cubicBezTo>
                  <a:pt x="6420" y="6328"/>
                  <a:pt x="6177" y="4969"/>
                  <a:pt x="5538" y="3750"/>
                </a:cubicBezTo>
                <a:cubicBezTo>
                  <a:pt x="5364" y="3402"/>
                  <a:pt x="5190" y="3135"/>
                  <a:pt x="4830" y="2961"/>
                </a:cubicBezTo>
                <a:cubicBezTo>
                  <a:pt x="4656" y="2880"/>
                  <a:pt x="4470" y="2845"/>
                  <a:pt x="4273" y="2775"/>
                </a:cubicBezTo>
                <a:cubicBezTo>
                  <a:pt x="3959" y="2648"/>
                  <a:pt x="3750" y="2427"/>
                  <a:pt x="3553" y="2172"/>
                </a:cubicBezTo>
                <a:cubicBezTo>
                  <a:pt x="3611" y="2090"/>
                  <a:pt x="3657" y="2009"/>
                  <a:pt x="3669" y="1905"/>
                </a:cubicBezTo>
                <a:cubicBezTo>
                  <a:pt x="3681" y="1893"/>
                  <a:pt x="3692" y="1858"/>
                  <a:pt x="3715" y="1835"/>
                </a:cubicBezTo>
                <a:cubicBezTo>
                  <a:pt x="3715" y="1510"/>
                  <a:pt x="3564" y="1162"/>
                  <a:pt x="3460" y="860"/>
                </a:cubicBezTo>
                <a:cubicBezTo>
                  <a:pt x="3390" y="639"/>
                  <a:pt x="3321" y="372"/>
                  <a:pt x="3135" y="198"/>
                </a:cubicBezTo>
                <a:cubicBezTo>
                  <a:pt x="3055" y="54"/>
                  <a:pt x="2878" y="1"/>
                  <a:pt x="26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IG_NUMBER_1">
    <p:bg>
      <p:bgPr>
        <a:solidFill>
          <a:schemeClr val="accent1"/>
        </a:solidFill>
        <a:effectLst/>
      </p:bgPr>
    </p:bg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456;p26"/>
          <p:cNvGrpSpPr/>
          <p:nvPr/>
        </p:nvGrpSpPr>
        <p:grpSpPr>
          <a:xfrm rot="-3553717" flipH="1">
            <a:off x="7688754" y="3898355"/>
            <a:ext cx="1657053" cy="1186673"/>
            <a:chOff x="2656025" y="2684075"/>
            <a:chExt cx="464100" cy="332350"/>
          </a:xfrm>
        </p:grpSpPr>
        <p:sp>
          <p:nvSpPr>
            <p:cNvPr id="1457" name="Google Shape;1457;p26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26"/>
          <p:cNvGrpSpPr/>
          <p:nvPr/>
        </p:nvGrpSpPr>
        <p:grpSpPr>
          <a:xfrm rot="-1425117" flipH="1">
            <a:off x="6647985" y="4272006"/>
            <a:ext cx="870560" cy="1160758"/>
            <a:chOff x="2957300" y="3608175"/>
            <a:chExt cx="231325" cy="310850"/>
          </a:xfrm>
        </p:grpSpPr>
        <p:sp>
          <p:nvSpPr>
            <p:cNvPr id="1466" name="Google Shape;1466;p26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26"/>
          <p:cNvGrpSpPr/>
          <p:nvPr/>
        </p:nvGrpSpPr>
        <p:grpSpPr>
          <a:xfrm rot="2084963" flipH="1">
            <a:off x="1022764" y="-103695"/>
            <a:ext cx="1670611" cy="1197127"/>
            <a:chOff x="692625" y="2569725"/>
            <a:chExt cx="463800" cy="332350"/>
          </a:xfrm>
        </p:grpSpPr>
        <p:sp>
          <p:nvSpPr>
            <p:cNvPr id="1480" name="Google Shape;1480;p26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26"/>
          <p:cNvGrpSpPr/>
          <p:nvPr/>
        </p:nvGrpSpPr>
        <p:grpSpPr>
          <a:xfrm rot="1062273" flipH="1">
            <a:off x="-107477" y="229689"/>
            <a:ext cx="384784" cy="1297441"/>
            <a:chOff x="954700" y="3672025"/>
            <a:chExt cx="106825" cy="360200"/>
          </a:xfrm>
        </p:grpSpPr>
        <p:sp>
          <p:nvSpPr>
            <p:cNvPr id="1483" name="Google Shape;1483;p26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26"/>
          <p:cNvGrpSpPr/>
          <p:nvPr/>
        </p:nvGrpSpPr>
        <p:grpSpPr>
          <a:xfrm rot="-1031363" flipH="1">
            <a:off x="-137267" y="1716289"/>
            <a:ext cx="781001" cy="756958"/>
            <a:chOff x="852825" y="3133350"/>
            <a:chExt cx="216825" cy="210150"/>
          </a:xfrm>
        </p:grpSpPr>
        <p:sp>
          <p:nvSpPr>
            <p:cNvPr id="1493" name="Google Shape;1493;p26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26"/>
          <p:cNvGrpSpPr/>
          <p:nvPr/>
        </p:nvGrpSpPr>
        <p:grpSpPr>
          <a:xfrm rot="9086648" flipH="1">
            <a:off x="2361570" y="-673704"/>
            <a:ext cx="351283" cy="1120755"/>
            <a:chOff x="616875" y="3027700"/>
            <a:chExt cx="97525" cy="311150"/>
          </a:xfrm>
        </p:grpSpPr>
        <p:sp>
          <p:nvSpPr>
            <p:cNvPr id="1496" name="Google Shape;1496;p26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26"/>
          <p:cNvGrpSpPr/>
          <p:nvPr/>
        </p:nvGrpSpPr>
        <p:grpSpPr>
          <a:xfrm rot="-1974894" flipH="1">
            <a:off x="1370005" y="872286"/>
            <a:ext cx="233139" cy="565604"/>
            <a:chOff x="1282375" y="3450000"/>
            <a:chExt cx="64725" cy="157025"/>
          </a:xfrm>
        </p:grpSpPr>
        <p:sp>
          <p:nvSpPr>
            <p:cNvPr id="1502" name="Google Shape;1502;p2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26"/>
          <p:cNvGrpSpPr/>
          <p:nvPr/>
        </p:nvGrpSpPr>
        <p:grpSpPr>
          <a:xfrm rot="-1302591" flipH="1">
            <a:off x="6086406" y="4653389"/>
            <a:ext cx="378569" cy="592888"/>
            <a:chOff x="683900" y="3612800"/>
            <a:chExt cx="105100" cy="164600"/>
          </a:xfrm>
        </p:grpSpPr>
        <p:sp>
          <p:nvSpPr>
            <p:cNvPr id="1506" name="Google Shape;1506;p26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" name="Google Shape;1508;p26"/>
          <p:cNvGrpSpPr/>
          <p:nvPr/>
        </p:nvGrpSpPr>
        <p:grpSpPr>
          <a:xfrm rot="-1974894" flipH="1">
            <a:off x="8706980" y="2937336"/>
            <a:ext cx="233139" cy="565604"/>
            <a:chOff x="1282375" y="3450000"/>
            <a:chExt cx="64725" cy="157025"/>
          </a:xfrm>
        </p:grpSpPr>
        <p:sp>
          <p:nvSpPr>
            <p:cNvPr id="1509" name="Google Shape;1509;p2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26"/>
          <p:cNvGrpSpPr/>
          <p:nvPr/>
        </p:nvGrpSpPr>
        <p:grpSpPr>
          <a:xfrm rot="762759" flipH="1">
            <a:off x="7516114" y="3314521"/>
            <a:ext cx="590931" cy="1096303"/>
            <a:chOff x="2369275" y="3344925"/>
            <a:chExt cx="160525" cy="297800"/>
          </a:xfrm>
        </p:grpSpPr>
        <p:sp>
          <p:nvSpPr>
            <p:cNvPr id="1513" name="Google Shape;1513;p26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26"/>
          <p:cNvGrpSpPr/>
          <p:nvPr/>
        </p:nvGrpSpPr>
        <p:grpSpPr>
          <a:xfrm rot="-4092482" flipH="1">
            <a:off x="344761" y="-173701"/>
            <a:ext cx="773115" cy="298133"/>
            <a:chOff x="1154075" y="3734125"/>
            <a:chExt cx="201750" cy="77800"/>
          </a:xfrm>
        </p:grpSpPr>
        <p:sp>
          <p:nvSpPr>
            <p:cNvPr id="1529" name="Google Shape;1529;p26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26"/>
          <p:cNvGrpSpPr/>
          <p:nvPr/>
        </p:nvGrpSpPr>
        <p:grpSpPr>
          <a:xfrm rot="-1415750" flipH="1">
            <a:off x="430215" y="501184"/>
            <a:ext cx="602211" cy="1005088"/>
            <a:chOff x="1980950" y="3649100"/>
            <a:chExt cx="146600" cy="244675"/>
          </a:xfrm>
        </p:grpSpPr>
        <p:sp>
          <p:nvSpPr>
            <p:cNvPr id="1538" name="Google Shape;1538;p26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26"/>
          <p:cNvGrpSpPr/>
          <p:nvPr/>
        </p:nvGrpSpPr>
        <p:grpSpPr>
          <a:xfrm rot="-897778" flipH="1">
            <a:off x="825036" y="1701916"/>
            <a:ext cx="540259" cy="223794"/>
            <a:chOff x="2333000" y="3750375"/>
            <a:chExt cx="157050" cy="65050"/>
          </a:xfrm>
        </p:grpSpPr>
        <p:sp>
          <p:nvSpPr>
            <p:cNvPr id="1552" name="Google Shape;1552;p26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1"/>
        </a:solidFill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6"/>
          <p:cNvSpPr txBox="1">
            <a:spLocks noGrp="1"/>
          </p:cNvSpPr>
          <p:nvPr>
            <p:ph type="subTitle" idx="1"/>
          </p:nvPr>
        </p:nvSpPr>
        <p:spPr>
          <a:xfrm>
            <a:off x="1154149" y="2241096"/>
            <a:ext cx="3054000" cy="14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35" name="Google Shape;835;p16"/>
          <p:cNvSpPr txBox="1">
            <a:spLocks noGrp="1"/>
          </p:cNvSpPr>
          <p:nvPr>
            <p:ph type="ctrTitle"/>
          </p:nvPr>
        </p:nvSpPr>
        <p:spPr>
          <a:xfrm>
            <a:off x="1220742" y="1706058"/>
            <a:ext cx="29169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6" name="Google Shape;836;p16"/>
          <p:cNvSpPr/>
          <p:nvPr/>
        </p:nvSpPr>
        <p:spPr>
          <a:xfrm rot="-955344">
            <a:off x="7599432" y="1501397"/>
            <a:ext cx="494404" cy="897096"/>
          </a:xfrm>
          <a:custGeom>
            <a:avLst/>
            <a:gdLst/>
            <a:ahLst/>
            <a:cxnLst/>
            <a:rect l="l" t="t" r="r" b="b"/>
            <a:pathLst>
              <a:path w="5504" h="9988" extrusionOk="0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837;p16"/>
          <p:cNvGrpSpPr/>
          <p:nvPr/>
        </p:nvGrpSpPr>
        <p:grpSpPr>
          <a:xfrm rot="-3934734">
            <a:off x="7006682" y="2802455"/>
            <a:ext cx="1713225" cy="1227663"/>
            <a:chOff x="692625" y="2569725"/>
            <a:chExt cx="463800" cy="332350"/>
          </a:xfrm>
        </p:grpSpPr>
        <p:sp>
          <p:nvSpPr>
            <p:cNvPr id="838" name="Google Shape;838;p16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840;p16"/>
          <p:cNvGrpSpPr/>
          <p:nvPr/>
        </p:nvGrpSpPr>
        <p:grpSpPr>
          <a:xfrm rot="-4458744">
            <a:off x="6837600" y="3805676"/>
            <a:ext cx="394600" cy="1330542"/>
            <a:chOff x="954700" y="3672025"/>
            <a:chExt cx="106825" cy="360200"/>
          </a:xfrm>
        </p:grpSpPr>
        <p:sp>
          <p:nvSpPr>
            <p:cNvPr id="841" name="Google Shape;841;p16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850;p16"/>
          <p:cNvGrpSpPr/>
          <p:nvPr/>
        </p:nvGrpSpPr>
        <p:grpSpPr>
          <a:xfrm rot="384839">
            <a:off x="8453421" y="1772702"/>
            <a:ext cx="883127" cy="855940"/>
            <a:chOff x="852825" y="3133350"/>
            <a:chExt cx="216825" cy="210150"/>
          </a:xfrm>
        </p:grpSpPr>
        <p:sp>
          <p:nvSpPr>
            <p:cNvPr id="851" name="Google Shape;851;p16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853;p16"/>
          <p:cNvGrpSpPr/>
          <p:nvPr/>
        </p:nvGrpSpPr>
        <p:grpSpPr>
          <a:xfrm rot="-2700000">
            <a:off x="8329299" y="3793812"/>
            <a:ext cx="388232" cy="608020"/>
            <a:chOff x="683900" y="3612800"/>
            <a:chExt cx="105100" cy="164600"/>
          </a:xfrm>
        </p:grpSpPr>
        <p:sp>
          <p:nvSpPr>
            <p:cNvPr id="854" name="Google Shape;854;p16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856;p16"/>
          <p:cNvGrpSpPr/>
          <p:nvPr/>
        </p:nvGrpSpPr>
        <p:grpSpPr>
          <a:xfrm rot="9820777">
            <a:off x="6915359" y="3622310"/>
            <a:ext cx="239084" cy="580026"/>
            <a:chOff x="1282375" y="3450000"/>
            <a:chExt cx="64725" cy="157025"/>
          </a:xfrm>
        </p:grpSpPr>
        <p:sp>
          <p:nvSpPr>
            <p:cNvPr id="857" name="Google Shape;857;p1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860;p16"/>
          <p:cNvGrpSpPr/>
          <p:nvPr/>
        </p:nvGrpSpPr>
        <p:grpSpPr>
          <a:xfrm rot="3303917">
            <a:off x="7811565" y="4352123"/>
            <a:ext cx="360250" cy="1149365"/>
            <a:chOff x="616875" y="3027700"/>
            <a:chExt cx="97525" cy="311150"/>
          </a:xfrm>
        </p:grpSpPr>
        <p:sp>
          <p:nvSpPr>
            <p:cNvPr id="861" name="Google Shape;861;p16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866;p16"/>
          <p:cNvGrpSpPr/>
          <p:nvPr/>
        </p:nvGrpSpPr>
        <p:grpSpPr>
          <a:xfrm rot="-9804196">
            <a:off x="8304466" y="1230055"/>
            <a:ext cx="239087" cy="580033"/>
            <a:chOff x="1282375" y="3450000"/>
            <a:chExt cx="64725" cy="157025"/>
          </a:xfrm>
        </p:grpSpPr>
        <p:sp>
          <p:nvSpPr>
            <p:cNvPr id="867" name="Google Shape;867;p1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16"/>
          <p:cNvSpPr/>
          <p:nvPr/>
        </p:nvSpPr>
        <p:spPr>
          <a:xfrm rot="1965861">
            <a:off x="8769359" y="2967745"/>
            <a:ext cx="494402" cy="897086"/>
          </a:xfrm>
          <a:custGeom>
            <a:avLst/>
            <a:gdLst/>
            <a:ahLst/>
            <a:cxnLst/>
            <a:rect l="l" t="t" r="r" b="b"/>
            <a:pathLst>
              <a:path w="5504" h="9988" extrusionOk="0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6"/>
          <p:cNvSpPr/>
          <p:nvPr/>
        </p:nvSpPr>
        <p:spPr>
          <a:xfrm rot="2153135">
            <a:off x="8561175" y="4655913"/>
            <a:ext cx="526615" cy="541771"/>
          </a:xfrm>
          <a:custGeom>
            <a:avLst/>
            <a:gdLst/>
            <a:ahLst/>
            <a:cxnLst/>
            <a:rect l="l" t="t" r="r" b="b"/>
            <a:pathLst>
              <a:path w="4830" h="4969" extrusionOk="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872;p16"/>
          <p:cNvGrpSpPr/>
          <p:nvPr/>
        </p:nvGrpSpPr>
        <p:grpSpPr>
          <a:xfrm rot="-714897">
            <a:off x="6205882" y="4634928"/>
            <a:ext cx="883118" cy="855931"/>
            <a:chOff x="852825" y="3133350"/>
            <a:chExt cx="216825" cy="210150"/>
          </a:xfrm>
        </p:grpSpPr>
        <p:sp>
          <p:nvSpPr>
            <p:cNvPr id="873" name="Google Shape;873;p16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6;p15"/>
          <p:cNvGrpSpPr/>
          <p:nvPr/>
        </p:nvGrpSpPr>
        <p:grpSpPr>
          <a:xfrm rot="2009154" flipH="1">
            <a:off x="885347" y="-216021"/>
            <a:ext cx="569387" cy="950286"/>
            <a:chOff x="1980950" y="3649100"/>
            <a:chExt cx="146600" cy="244675"/>
          </a:xfrm>
        </p:grpSpPr>
        <p:sp>
          <p:nvSpPr>
            <p:cNvPr id="787" name="Google Shape;787;p15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798;p15"/>
          <p:cNvGrpSpPr/>
          <p:nvPr/>
        </p:nvGrpSpPr>
        <p:grpSpPr>
          <a:xfrm rot="566270" flipH="1">
            <a:off x="-104719" y="164606"/>
            <a:ext cx="623491" cy="1156677"/>
            <a:chOff x="2369275" y="3344925"/>
            <a:chExt cx="160525" cy="297800"/>
          </a:xfrm>
        </p:grpSpPr>
        <p:sp>
          <p:nvSpPr>
            <p:cNvPr id="799" name="Google Shape;799;p15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814;p15"/>
          <p:cNvGrpSpPr/>
          <p:nvPr/>
        </p:nvGrpSpPr>
        <p:grpSpPr>
          <a:xfrm rot="-7337878" flipH="1">
            <a:off x="646820" y="669576"/>
            <a:ext cx="414887" cy="1399055"/>
            <a:chOff x="954700" y="3672025"/>
            <a:chExt cx="106825" cy="360200"/>
          </a:xfrm>
        </p:grpSpPr>
        <p:sp>
          <p:nvSpPr>
            <p:cNvPr id="815" name="Google Shape;815;p15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824;p15"/>
          <p:cNvGrpSpPr/>
          <p:nvPr/>
        </p:nvGrpSpPr>
        <p:grpSpPr>
          <a:xfrm rot="3717561" flipH="1">
            <a:off x="8515339" y="3419439"/>
            <a:ext cx="360249" cy="1149361"/>
            <a:chOff x="616875" y="3027700"/>
            <a:chExt cx="97525" cy="311150"/>
          </a:xfrm>
        </p:grpSpPr>
        <p:sp>
          <p:nvSpPr>
            <p:cNvPr id="825" name="Google Shape;825;p15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15"/>
          <p:cNvSpPr/>
          <p:nvPr/>
        </p:nvSpPr>
        <p:spPr>
          <a:xfrm rot="-1965861" flipH="1">
            <a:off x="8644466" y="4390720"/>
            <a:ext cx="494402" cy="897086"/>
          </a:xfrm>
          <a:custGeom>
            <a:avLst/>
            <a:gdLst/>
            <a:ahLst/>
            <a:cxnLst/>
            <a:rect l="l" t="t" r="r" b="b"/>
            <a:pathLst>
              <a:path w="5504" h="9988" extrusionOk="0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5"/>
          <p:cNvSpPr/>
          <p:nvPr/>
        </p:nvSpPr>
        <p:spPr>
          <a:xfrm rot="-1228039" flipH="1">
            <a:off x="7921507" y="4498224"/>
            <a:ext cx="526617" cy="541772"/>
          </a:xfrm>
          <a:custGeom>
            <a:avLst/>
            <a:gdLst/>
            <a:ahLst/>
            <a:cxnLst/>
            <a:rect l="l" t="t" r="r" b="b"/>
            <a:pathLst>
              <a:path w="4830" h="4969" extrusionOk="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5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bg>
      <p:bgPr>
        <a:solidFill>
          <a:schemeClr val="accen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8;p6"/>
          <p:cNvGrpSpPr/>
          <p:nvPr/>
        </p:nvGrpSpPr>
        <p:grpSpPr>
          <a:xfrm rot="4523173">
            <a:off x="8060647" y="-226206"/>
            <a:ext cx="726710" cy="280238"/>
            <a:chOff x="1154075" y="3734125"/>
            <a:chExt cx="201750" cy="77800"/>
          </a:xfrm>
        </p:grpSpPr>
        <p:sp>
          <p:nvSpPr>
            <p:cNvPr id="319" name="Google Shape;319;p6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26;p6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327" name="Google Shape;327;p6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329;p6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330" name="Google Shape;330;p6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39;p6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340" name="Google Shape;340;p6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345;p6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346" name="Google Shape;346;p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349;p6"/>
          <p:cNvGrpSpPr/>
          <p:nvPr/>
        </p:nvGrpSpPr>
        <p:grpSpPr>
          <a:xfrm rot="1115555">
            <a:off x="8162817" y="523369"/>
            <a:ext cx="522375" cy="871932"/>
            <a:chOff x="1206025" y="3008250"/>
            <a:chExt cx="146600" cy="244700"/>
          </a:xfrm>
        </p:grpSpPr>
        <p:sp>
          <p:nvSpPr>
            <p:cNvPr id="350" name="Google Shape;350;p6"/>
            <p:cNvSpPr/>
            <p:nvPr/>
          </p:nvSpPr>
          <p:spPr>
            <a:xfrm>
              <a:off x="1206025" y="3008250"/>
              <a:ext cx="146600" cy="244700"/>
            </a:xfrm>
            <a:custGeom>
              <a:avLst/>
              <a:gdLst/>
              <a:ahLst/>
              <a:cxnLst/>
              <a:rect l="l" t="t" r="r" b="b"/>
              <a:pathLst>
                <a:path w="5864" h="9788" extrusionOk="0">
                  <a:moveTo>
                    <a:pt x="3936" y="1417"/>
                  </a:moveTo>
                  <a:cubicBezTo>
                    <a:pt x="3936" y="1464"/>
                    <a:pt x="3913" y="1487"/>
                    <a:pt x="3913" y="1522"/>
                  </a:cubicBezTo>
                  <a:cubicBezTo>
                    <a:pt x="3890" y="2253"/>
                    <a:pt x="3855" y="2985"/>
                    <a:pt x="3936" y="3716"/>
                  </a:cubicBezTo>
                  <a:cubicBezTo>
                    <a:pt x="3936" y="3809"/>
                    <a:pt x="3948" y="3878"/>
                    <a:pt x="3936" y="3971"/>
                  </a:cubicBezTo>
                  <a:cubicBezTo>
                    <a:pt x="3902" y="4331"/>
                    <a:pt x="4029" y="4668"/>
                    <a:pt x="4134" y="5016"/>
                  </a:cubicBezTo>
                  <a:cubicBezTo>
                    <a:pt x="4145" y="5074"/>
                    <a:pt x="4180" y="5132"/>
                    <a:pt x="4227" y="5167"/>
                  </a:cubicBezTo>
                  <a:cubicBezTo>
                    <a:pt x="4296" y="5272"/>
                    <a:pt x="4389" y="5388"/>
                    <a:pt x="4389" y="5539"/>
                  </a:cubicBezTo>
                  <a:cubicBezTo>
                    <a:pt x="4389" y="5585"/>
                    <a:pt x="4424" y="5620"/>
                    <a:pt x="4459" y="5666"/>
                  </a:cubicBezTo>
                  <a:cubicBezTo>
                    <a:pt x="4679" y="6015"/>
                    <a:pt x="4877" y="6363"/>
                    <a:pt x="5004" y="6758"/>
                  </a:cubicBezTo>
                  <a:cubicBezTo>
                    <a:pt x="5028" y="6816"/>
                    <a:pt x="5062" y="6874"/>
                    <a:pt x="5086" y="6908"/>
                  </a:cubicBezTo>
                  <a:cubicBezTo>
                    <a:pt x="5167" y="7106"/>
                    <a:pt x="5271" y="7292"/>
                    <a:pt x="5329" y="7512"/>
                  </a:cubicBezTo>
                  <a:cubicBezTo>
                    <a:pt x="5353" y="7617"/>
                    <a:pt x="5434" y="7686"/>
                    <a:pt x="5469" y="7768"/>
                  </a:cubicBezTo>
                  <a:cubicBezTo>
                    <a:pt x="5504" y="7814"/>
                    <a:pt x="5527" y="7860"/>
                    <a:pt x="5550" y="7907"/>
                  </a:cubicBezTo>
                  <a:cubicBezTo>
                    <a:pt x="5620" y="8069"/>
                    <a:pt x="5689" y="8232"/>
                    <a:pt x="5759" y="8406"/>
                  </a:cubicBezTo>
                  <a:cubicBezTo>
                    <a:pt x="5840" y="8534"/>
                    <a:pt x="5864" y="8673"/>
                    <a:pt x="5817" y="8812"/>
                  </a:cubicBezTo>
                  <a:cubicBezTo>
                    <a:pt x="5794" y="8917"/>
                    <a:pt x="5794" y="9033"/>
                    <a:pt x="5794" y="9149"/>
                  </a:cubicBezTo>
                  <a:cubicBezTo>
                    <a:pt x="5805" y="9312"/>
                    <a:pt x="5736" y="9428"/>
                    <a:pt x="5596" y="9509"/>
                  </a:cubicBezTo>
                  <a:cubicBezTo>
                    <a:pt x="5446" y="9613"/>
                    <a:pt x="5295" y="9706"/>
                    <a:pt x="5109" y="9729"/>
                  </a:cubicBezTo>
                  <a:cubicBezTo>
                    <a:pt x="4888" y="9764"/>
                    <a:pt x="4691" y="9788"/>
                    <a:pt x="4470" y="9788"/>
                  </a:cubicBezTo>
                  <a:cubicBezTo>
                    <a:pt x="4076" y="9788"/>
                    <a:pt x="3669" y="9788"/>
                    <a:pt x="3286" y="9776"/>
                  </a:cubicBezTo>
                  <a:cubicBezTo>
                    <a:pt x="3089" y="9776"/>
                    <a:pt x="2892" y="9741"/>
                    <a:pt x="2706" y="9729"/>
                  </a:cubicBezTo>
                  <a:cubicBezTo>
                    <a:pt x="2613" y="9729"/>
                    <a:pt x="2508" y="9718"/>
                    <a:pt x="2427" y="9718"/>
                  </a:cubicBezTo>
                  <a:cubicBezTo>
                    <a:pt x="2160" y="9718"/>
                    <a:pt x="1916" y="9718"/>
                    <a:pt x="1661" y="9729"/>
                  </a:cubicBezTo>
                  <a:cubicBezTo>
                    <a:pt x="1498" y="9729"/>
                    <a:pt x="1324" y="9741"/>
                    <a:pt x="1173" y="9671"/>
                  </a:cubicBezTo>
                  <a:cubicBezTo>
                    <a:pt x="1150" y="9660"/>
                    <a:pt x="1115" y="9660"/>
                    <a:pt x="1092" y="9660"/>
                  </a:cubicBezTo>
                  <a:cubicBezTo>
                    <a:pt x="825" y="9671"/>
                    <a:pt x="593" y="9555"/>
                    <a:pt x="349" y="9486"/>
                  </a:cubicBezTo>
                  <a:cubicBezTo>
                    <a:pt x="129" y="9404"/>
                    <a:pt x="12" y="9230"/>
                    <a:pt x="1" y="8998"/>
                  </a:cubicBezTo>
                  <a:cubicBezTo>
                    <a:pt x="1" y="8847"/>
                    <a:pt x="12" y="8685"/>
                    <a:pt x="70" y="8522"/>
                  </a:cubicBezTo>
                  <a:cubicBezTo>
                    <a:pt x="175" y="8278"/>
                    <a:pt x="268" y="8035"/>
                    <a:pt x="384" y="7779"/>
                  </a:cubicBezTo>
                  <a:cubicBezTo>
                    <a:pt x="535" y="7431"/>
                    <a:pt x="686" y="7083"/>
                    <a:pt x="860" y="6769"/>
                  </a:cubicBezTo>
                  <a:cubicBezTo>
                    <a:pt x="941" y="6595"/>
                    <a:pt x="1034" y="6421"/>
                    <a:pt x="1115" y="6258"/>
                  </a:cubicBezTo>
                  <a:cubicBezTo>
                    <a:pt x="1139" y="6235"/>
                    <a:pt x="1162" y="6200"/>
                    <a:pt x="1197" y="6154"/>
                  </a:cubicBezTo>
                  <a:cubicBezTo>
                    <a:pt x="1255" y="6084"/>
                    <a:pt x="1336" y="6015"/>
                    <a:pt x="1382" y="5922"/>
                  </a:cubicBezTo>
                  <a:cubicBezTo>
                    <a:pt x="1580" y="5597"/>
                    <a:pt x="1789" y="5248"/>
                    <a:pt x="1986" y="4900"/>
                  </a:cubicBezTo>
                  <a:cubicBezTo>
                    <a:pt x="2044" y="4796"/>
                    <a:pt x="2102" y="4703"/>
                    <a:pt x="2067" y="4575"/>
                  </a:cubicBezTo>
                  <a:cubicBezTo>
                    <a:pt x="2044" y="4552"/>
                    <a:pt x="2067" y="4494"/>
                    <a:pt x="2067" y="4459"/>
                  </a:cubicBezTo>
                  <a:cubicBezTo>
                    <a:pt x="2160" y="4064"/>
                    <a:pt x="2125" y="3681"/>
                    <a:pt x="2102" y="3275"/>
                  </a:cubicBezTo>
                  <a:cubicBezTo>
                    <a:pt x="2091" y="2845"/>
                    <a:pt x="2032" y="2427"/>
                    <a:pt x="2125" y="2021"/>
                  </a:cubicBezTo>
                  <a:cubicBezTo>
                    <a:pt x="2137" y="1975"/>
                    <a:pt x="2125" y="1940"/>
                    <a:pt x="2125" y="1905"/>
                  </a:cubicBezTo>
                  <a:cubicBezTo>
                    <a:pt x="2102" y="1766"/>
                    <a:pt x="2079" y="1626"/>
                    <a:pt x="2044" y="1452"/>
                  </a:cubicBezTo>
                  <a:cubicBezTo>
                    <a:pt x="1963" y="1394"/>
                    <a:pt x="1858" y="1324"/>
                    <a:pt x="1742" y="1255"/>
                  </a:cubicBezTo>
                  <a:cubicBezTo>
                    <a:pt x="1731" y="953"/>
                    <a:pt x="1731" y="639"/>
                    <a:pt x="1742" y="338"/>
                  </a:cubicBezTo>
                  <a:cubicBezTo>
                    <a:pt x="1754" y="175"/>
                    <a:pt x="1951" y="24"/>
                    <a:pt x="2091" y="24"/>
                  </a:cubicBezTo>
                  <a:cubicBezTo>
                    <a:pt x="2276" y="24"/>
                    <a:pt x="2474" y="1"/>
                    <a:pt x="2671" y="1"/>
                  </a:cubicBezTo>
                  <a:lnTo>
                    <a:pt x="3228" y="1"/>
                  </a:lnTo>
                  <a:lnTo>
                    <a:pt x="3809" y="1"/>
                  </a:lnTo>
                  <a:lnTo>
                    <a:pt x="4018" y="1"/>
                  </a:lnTo>
                  <a:cubicBezTo>
                    <a:pt x="4122" y="24"/>
                    <a:pt x="4180" y="59"/>
                    <a:pt x="4180" y="164"/>
                  </a:cubicBezTo>
                  <a:lnTo>
                    <a:pt x="4180" y="1185"/>
                  </a:lnTo>
                  <a:cubicBezTo>
                    <a:pt x="4180" y="1220"/>
                    <a:pt x="4157" y="1278"/>
                    <a:pt x="4122" y="1313"/>
                  </a:cubicBezTo>
                  <a:cubicBezTo>
                    <a:pt x="4052" y="1313"/>
                    <a:pt x="3994" y="1359"/>
                    <a:pt x="3936" y="1417"/>
                  </a:cubicBezTo>
                  <a:close/>
                  <a:moveTo>
                    <a:pt x="2474" y="4482"/>
                  </a:moveTo>
                  <a:cubicBezTo>
                    <a:pt x="2323" y="4691"/>
                    <a:pt x="2195" y="4912"/>
                    <a:pt x="2125" y="5179"/>
                  </a:cubicBezTo>
                  <a:cubicBezTo>
                    <a:pt x="2125" y="5202"/>
                    <a:pt x="2091" y="5237"/>
                    <a:pt x="2079" y="5260"/>
                  </a:cubicBezTo>
                  <a:cubicBezTo>
                    <a:pt x="1951" y="5504"/>
                    <a:pt x="1812" y="5736"/>
                    <a:pt x="1673" y="5991"/>
                  </a:cubicBezTo>
                  <a:cubicBezTo>
                    <a:pt x="1603" y="6107"/>
                    <a:pt x="1545" y="6223"/>
                    <a:pt x="1464" y="6316"/>
                  </a:cubicBezTo>
                  <a:cubicBezTo>
                    <a:pt x="1394" y="6432"/>
                    <a:pt x="1289" y="6549"/>
                    <a:pt x="1231" y="6688"/>
                  </a:cubicBezTo>
                  <a:cubicBezTo>
                    <a:pt x="1150" y="6920"/>
                    <a:pt x="999" y="7117"/>
                    <a:pt x="918" y="7338"/>
                  </a:cubicBezTo>
                  <a:cubicBezTo>
                    <a:pt x="790" y="7640"/>
                    <a:pt x="651" y="7965"/>
                    <a:pt x="535" y="8267"/>
                  </a:cubicBezTo>
                  <a:cubicBezTo>
                    <a:pt x="477" y="8406"/>
                    <a:pt x="419" y="8569"/>
                    <a:pt x="361" y="8719"/>
                  </a:cubicBezTo>
                  <a:cubicBezTo>
                    <a:pt x="291" y="8870"/>
                    <a:pt x="326" y="9068"/>
                    <a:pt x="535" y="9137"/>
                  </a:cubicBezTo>
                  <a:cubicBezTo>
                    <a:pt x="616" y="9161"/>
                    <a:pt x="697" y="9184"/>
                    <a:pt x="755" y="9242"/>
                  </a:cubicBezTo>
                  <a:cubicBezTo>
                    <a:pt x="906" y="9358"/>
                    <a:pt x="1080" y="9358"/>
                    <a:pt x="1243" y="9358"/>
                  </a:cubicBezTo>
                  <a:lnTo>
                    <a:pt x="1777" y="9358"/>
                  </a:lnTo>
                  <a:cubicBezTo>
                    <a:pt x="2079" y="9358"/>
                    <a:pt x="2381" y="9370"/>
                    <a:pt x="2683" y="9474"/>
                  </a:cubicBezTo>
                  <a:cubicBezTo>
                    <a:pt x="2775" y="9497"/>
                    <a:pt x="2857" y="9497"/>
                    <a:pt x="2961" y="9497"/>
                  </a:cubicBezTo>
                  <a:cubicBezTo>
                    <a:pt x="3495" y="9486"/>
                    <a:pt x="4052" y="9474"/>
                    <a:pt x="4586" y="9474"/>
                  </a:cubicBezTo>
                  <a:cubicBezTo>
                    <a:pt x="4830" y="9474"/>
                    <a:pt x="5016" y="9312"/>
                    <a:pt x="5271" y="9323"/>
                  </a:cubicBezTo>
                  <a:cubicBezTo>
                    <a:pt x="5306" y="9323"/>
                    <a:pt x="5364" y="9300"/>
                    <a:pt x="5411" y="9265"/>
                  </a:cubicBezTo>
                  <a:cubicBezTo>
                    <a:pt x="5457" y="9242"/>
                    <a:pt x="5504" y="9207"/>
                    <a:pt x="5527" y="9195"/>
                  </a:cubicBezTo>
                  <a:cubicBezTo>
                    <a:pt x="5585" y="8894"/>
                    <a:pt x="5550" y="8627"/>
                    <a:pt x="5399" y="8383"/>
                  </a:cubicBezTo>
                  <a:cubicBezTo>
                    <a:pt x="5283" y="8174"/>
                    <a:pt x="5225" y="7942"/>
                    <a:pt x="5097" y="7756"/>
                  </a:cubicBezTo>
                  <a:cubicBezTo>
                    <a:pt x="5062" y="7709"/>
                    <a:pt x="5039" y="7640"/>
                    <a:pt x="5016" y="7582"/>
                  </a:cubicBezTo>
                  <a:cubicBezTo>
                    <a:pt x="4900" y="7175"/>
                    <a:pt x="4714" y="6804"/>
                    <a:pt x="4540" y="6421"/>
                  </a:cubicBezTo>
                  <a:cubicBezTo>
                    <a:pt x="4378" y="6073"/>
                    <a:pt x="4192" y="5759"/>
                    <a:pt x="4018" y="5422"/>
                  </a:cubicBezTo>
                  <a:cubicBezTo>
                    <a:pt x="3913" y="5237"/>
                    <a:pt x="3832" y="5039"/>
                    <a:pt x="3646" y="4923"/>
                  </a:cubicBezTo>
                  <a:cubicBezTo>
                    <a:pt x="3623" y="4366"/>
                    <a:pt x="3658" y="3809"/>
                    <a:pt x="3611" y="3263"/>
                  </a:cubicBezTo>
                  <a:cubicBezTo>
                    <a:pt x="3588" y="2892"/>
                    <a:pt x="3611" y="2520"/>
                    <a:pt x="3623" y="2160"/>
                  </a:cubicBezTo>
                  <a:lnTo>
                    <a:pt x="3623" y="1789"/>
                  </a:lnTo>
                  <a:cubicBezTo>
                    <a:pt x="3623" y="1661"/>
                    <a:pt x="3646" y="1533"/>
                    <a:pt x="3658" y="1406"/>
                  </a:cubicBezTo>
                  <a:cubicBezTo>
                    <a:pt x="3426" y="1475"/>
                    <a:pt x="3205" y="1464"/>
                    <a:pt x="2973" y="1406"/>
                  </a:cubicBezTo>
                  <a:cubicBezTo>
                    <a:pt x="2787" y="1359"/>
                    <a:pt x="2601" y="1371"/>
                    <a:pt x="2392" y="1406"/>
                  </a:cubicBezTo>
                  <a:cubicBezTo>
                    <a:pt x="2404" y="1545"/>
                    <a:pt x="2427" y="1673"/>
                    <a:pt x="2427" y="1789"/>
                  </a:cubicBezTo>
                  <a:cubicBezTo>
                    <a:pt x="2439" y="2532"/>
                    <a:pt x="2439" y="3263"/>
                    <a:pt x="2450" y="3995"/>
                  </a:cubicBezTo>
                  <a:cubicBezTo>
                    <a:pt x="2427" y="4157"/>
                    <a:pt x="2450" y="4308"/>
                    <a:pt x="2474" y="4482"/>
                  </a:cubicBezTo>
                  <a:close/>
                  <a:moveTo>
                    <a:pt x="3844" y="999"/>
                  </a:moveTo>
                  <a:cubicBezTo>
                    <a:pt x="3844" y="744"/>
                    <a:pt x="3878" y="500"/>
                    <a:pt x="3832" y="268"/>
                  </a:cubicBezTo>
                  <a:cubicBezTo>
                    <a:pt x="3275" y="152"/>
                    <a:pt x="2741" y="210"/>
                    <a:pt x="2207" y="198"/>
                  </a:cubicBezTo>
                  <a:cubicBezTo>
                    <a:pt x="2079" y="198"/>
                    <a:pt x="1986" y="303"/>
                    <a:pt x="1974" y="442"/>
                  </a:cubicBezTo>
                  <a:cubicBezTo>
                    <a:pt x="1963" y="628"/>
                    <a:pt x="1986" y="802"/>
                    <a:pt x="2032" y="976"/>
                  </a:cubicBezTo>
                  <a:cubicBezTo>
                    <a:pt x="2044" y="1057"/>
                    <a:pt x="2102" y="1092"/>
                    <a:pt x="2172" y="1104"/>
                  </a:cubicBezTo>
                  <a:lnTo>
                    <a:pt x="2334" y="1104"/>
                  </a:lnTo>
                  <a:cubicBezTo>
                    <a:pt x="2543" y="1104"/>
                    <a:pt x="2741" y="1104"/>
                    <a:pt x="2950" y="1139"/>
                  </a:cubicBezTo>
                  <a:cubicBezTo>
                    <a:pt x="3124" y="1162"/>
                    <a:pt x="3298" y="1150"/>
                    <a:pt x="3472" y="1139"/>
                  </a:cubicBezTo>
                  <a:cubicBezTo>
                    <a:pt x="3588" y="1139"/>
                    <a:pt x="3727" y="1127"/>
                    <a:pt x="3844" y="9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1280625" y="313770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1"/>
                  </a:moveTo>
                  <a:cubicBezTo>
                    <a:pt x="279" y="349"/>
                    <a:pt x="163" y="268"/>
                    <a:pt x="47" y="210"/>
                  </a:cubicBezTo>
                  <a:cubicBezTo>
                    <a:pt x="24" y="198"/>
                    <a:pt x="0" y="140"/>
                    <a:pt x="24" y="117"/>
                  </a:cubicBezTo>
                  <a:cubicBezTo>
                    <a:pt x="35" y="36"/>
                    <a:pt x="105" y="12"/>
                    <a:pt x="209" y="1"/>
                  </a:cubicBezTo>
                  <a:cubicBezTo>
                    <a:pt x="279" y="1"/>
                    <a:pt x="360" y="12"/>
                    <a:pt x="395" y="82"/>
                  </a:cubicBezTo>
                  <a:cubicBezTo>
                    <a:pt x="418" y="94"/>
                    <a:pt x="418" y="128"/>
                    <a:pt x="418" y="140"/>
                  </a:cubicBezTo>
                  <a:cubicBezTo>
                    <a:pt x="430" y="198"/>
                    <a:pt x="442" y="256"/>
                    <a:pt x="453" y="3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1285550" y="3152500"/>
              <a:ext cx="10200" cy="6700"/>
            </a:xfrm>
            <a:custGeom>
              <a:avLst/>
              <a:gdLst/>
              <a:ahLst/>
              <a:cxnLst/>
              <a:rect l="l" t="t" r="r" b="b"/>
              <a:pathLst>
                <a:path w="408" h="268" extrusionOk="0">
                  <a:moveTo>
                    <a:pt x="361" y="1"/>
                  </a:moveTo>
                  <a:cubicBezTo>
                    <a:pt x="372" y="105"/>
                    <a:pt x="384" y="163"/>
                    <a:pt x="407" y="221"/>
                  </a:cubicBezTo>
                  <a:cubicBezTo>
                    <a:pt x="291" y="268"/>
                    <a:pt x="187" y="268"/>
                    <a:pt x="70" y="233"/>
                  </a:cubicBezTo>
                  <a:cubicBezTo>
                    <a:pt x="24" y="221"/>
                    <a:pt x="1" y="163"/>
                    <a:pt x="1" y="117"/>
                  </a:cubicBezTo>
                  <a:cubicBezTo>
                    <a:pt x="1" y="70"/>
                    <a:pt x="47" y="12"/>
                    <a:pt x="82" y="12"/>
                  </a:cubicBezTo>
                  <a:cubicBezTo>
                    <a:pt x="163" y="1"/>
                    <a:pt x="245" y="12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1282375" y="3103450"/>
              <a:ext cx="9300" cy="9600"/>
            </a:xfrm>
            <a:custGeom>
              <a:avLst/>
              <a:gdLst/>
              <a:ahLst/>
              <a:cxnLst/>
              <a:rect l="l" t="t" r="r" b="b"/>
              <a:pathLst>
                <a:path w="372" h="384" extrusionOk="0">
                  <a:moveTo>
                    <a:pt x="244" y="384"/>
                  </a:moveTo>
                  <a:cubicBezTo>
                    <a:pt x="174" y="326"/>
                    <a:pt x="93" y="268"/>
                    <a:pt x="58" y="210"/>
                  </a:cubicBezTo>
                  <a:cubicBezTo>
                    <a:pt x="0" y="152"/>
                    <a:pt x="23" y="59"/>
                    <a:pt x="93" y="36"/>
                  </a:cubicBezTo>
                  <a:cubicBezTo>
                    <a:pt x="186" y="1"/>
                    <a:pt x="255" y="1"/>
                    <a:pt x="314" y="70"/>
                  </a:cubicBezTo>
                  <a:cubicBezTo>
                    <a:pt x="372" y="128"/>
                    <a:pt x="360" y="210"/>
                    <a:pt x="314" y="279"/>
                  </a:cubicBezTo>
                  <a:cubicBezTo>
                    <a:pt x="302" y="303"/>
                    <a:pt x="267" y="326"/>
                    <a:pt x="244" y="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81200" y="3076750"/>
              <a:ext cx="11925" cy="5825"/>
            </a:xfrm>
            <a:custGeom>
              <a:avLst/>
              <a:gdLst/>
              <a:ahLst/>
              <a:cxnLst/>
              <a:rect l="l" t="t" r="r" b="b"/>
              <a:pathLst>
                <a:path w="477" h="233" extrusionOk="0">
                  <a:moveTo>
                    <a:pt x="256" y="233"/>
                  </a:moveTo>
                  <a:cubicBezTo>
                    <a:pt x="105" y="233"/>
                    <a:pt x="1" y="175"/>
                    <a:pt x="24" y="117"/>
                  </a:cubicBezTo>
                  <a:cubicBezTo>
                    <a:pt x="70" y="1"/>
                    <a:pt x="175" y="12"/>
                    <a:pt x="256" y="12"/>
                  </a:cubicBezTo>
                  <a:cubicBezTo>
                    <a:pt x="395" y="1"/>
                    <a:pt x="477" y="59"/>
                    <a:pt x="465" y="128"/>
                  </a:cubicBezTo>
                  <a:cubicBezTo>
                    <a:pt x="430" y="198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1280925" y="3061950"/>
              <a:ext cx="9000" cy="6425"/>
            </a:xfrm>
            <a:custGeom>
              <a:avLst/>
              <a:gdLst/>
              <a:ahLst/>
              <a:cxnLst/>
              <a:rect l="l" t="t" r="r" b="b"/>
              <a:pathLst>
                <a:path w="360" h="257" extrusionOk="0">
                  <a:moveTo>
                    <a:pt x="186" y="244"/>
                  </a:moveTo>
                  <a:cubicBezTo>
                    <a:pt x="139" y="221"/>
                    <a:pt x="93" y="221"/>
                    <a:pt x="58" y="198"/>
                  </a:cubicBezTo>
                  <a:cubicBezTo>
                    <a:pt x="23" y="186"/>
                    <a:pt x="0" y="140"/>
                    <a:pt x="0" y="105"/>
                  </a:cubicBezTo>
                  <a:cubicBezTo>
                    <a:pt x="0" y="82"/>
                    <a:pt x="35" y="36"/>
                    <a:pt x="70" y="24"/>
                  </a:cubicBezTo>
                  <a:cubicBezTo>
                    <a:pt x="139" y="1"/>
                    <a:pt x="209" y="1"/>
                    <a:pt x="267" y="24"/>
                  </a:cubicBezTo>
                  <a:cubicBezTo>
                    <a:pt x="302" y="36"/>
                    <a:pt x="360" y="82"/>
                    <a:pt x="360" y="117"/>
                  </a:cubicBezTo>
                  <a:cubicBezTo>
                    <a:pt x="360" y="163"/>
                    <a:pt x="313" y="198"/>
                    <a:pt x="290" y="221"/>
                  </a:cubicBezTo>
                  <a:cubicBezTo>
                    <a:pt x="267" y="256"/>
                    <a:pt x="232" y="244"/>
                    <a:pt x="186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1282075" y="3091275"/>
              <a:ext cx="8450" cy="6100"/>
            </a:xfrm>
            <a:custGeom>
              <a:avLst/>
              <a:gdLst/>
              <a:ahLst/>
              <a:cxnLst/>
              <a:rect l="l" t="t" r="r" b="b"/>
              <a:pathLst>
                <a:path w="338" h="244" extrusionOk="0">
                  <a:moveTo>
                    <a:pt x="163" y="244"/>
                  </a:moveTo>
                  <a:cubicBezTo>
                    <a:pt x="151" y="244"/>
                    <a:pt x="105" y="232"/>
                    <a:pt x="82" y="198"/>
                  </a:cubicBezTo>
                  <a:cubicBezTo>
                    <a:pt x="0" y="151"/>
                    <a:pt x="24" y="58"/>
                    <a:pt x="93" y="23"/>
                  </a:cubicBezTo>
                  <a:cubicBezTo>
                    <a:pt x="117" y="12"/>
                    <a:pt x="163" y="0"/>
                    <a:pt x="209" y="0"/>
                  </a:cubicBezTo>
                  <a:cubicBezTo>
                    <a:pt x="279" y="0"/>
                    <a:pt x="326" y="35"/>
                    <a:pt x="326" y="93"/>
                  </a:cubicBezTo>
                  <a:cubicBezTo>
                    <a:pt x="337" y="186"/>
                    <a:pt x="267" y="244"/>
                    <a:pt x="163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1285550" y="3163250"/>
              <a:ext cx="7575" cy="6400"/>
            </a:xfrm>
            <a:custGeom>
              <a:avLst/>
              <a:gdLst/>
              <a:ahLst/>
              <a:cxnLst/>
              <a:rect l="l" t="t" r="r" b="b"/>
              <a:pathLst>
                <a:path w="303" h="256" extrusionOk="0">
                  <a:moveTo>
                    <a:pt x="175" y="256"/>
                  </a:moveTo>
                  <a:cubicBezTo>
                    <a:pt x="59" y="232"/>
                    <a:pt x="1" y="198"/>
                    <a:pt x="1" y="116"/>
                  </a:cubicBezTo>
                  <a:cubicBezTo>
                    <a:pt x="1" y="47"/>
                    <a:pt x="70" y="0"/>
                    <a:pt x="163" y="23"/>
                  </a:cubicBezTo>
                  <a:cubicBezTo>
                    <a:pt x="233" y="23"/>
                    <a:pt x="303" y="93"/>
                    <a:pt x="279" y="151"/>
                  </a:cubicBezTo>
                  <a:cubicBezTo>
                    <a:pt x="256" y="198"/>
                    <a:pt x="198" y="221"/>
                    <a:pt x="175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1282950" y="3121750"/>
              <a:ext cx="5825" cy="6400"/>
            </a:xfrm>
            <a:custGeom>
              <a:avLst/>
              <a:gdLst/>
              <a:ahLst/>
              <a:cxnLst/>
              <a:rect l="l" t="t" r="r" b="b"/>
              <a:pathLst>
                <a:path w="233" h="256" extrusionOk="0">
                  <a:moveTo>
                    <a:pt x="105" y="256"/>
                  </a:moveTo>
                  <a:cubicBezTo>
                    <a:pt x="70" y="209"/>
                    <a:pt x="35" y="174"/>
                    <a:pt x="12" y="128"/>
                  </a:cubicBezTo>
                  <a:cubicBezTo>
                    <a:pt x="0" y="70"/>
                    <a:pt x="35" y="23"/>
                    <a:pt x="82" y="12"/>
                  </a:cubicBezTo>
                  <a:cubicBezTo>
                    <a:pt x="140" y="0"/>
                    <a:pt x="221" y="23"/>
                    <a:pt x="221" y="81"/>
                  </a:cubicBezTo>
                  <a:cubicBezTo>
                    <a:pt x="232" y="174"/>
                    <a:pt x="198" y="232"/>
                    <a:pt x="105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1290200" y="317862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244" y="70"/>
                  </a:moveTo>
                  <a:cubicBezTo>
                    <a:pt x="233" y="163"/>
                    <a:pt x="163" y="198"/>
                    <a:pt x="82" y="186"/>
                  </a:cubicBezTo>
                  <a:cubicBezTo>
                    <a:pt x="35" y="175"/>
                    <a:pt x="1" y="128"/>
                    <a:pt x="12" y="82"/>
                  </a:cubicBezTo>
                  <a:cubicBezTo>
                    <a:pt x="47" y="12"/>
                    <a:pt x="105" y="1"/>
                    <a:pt x="163" y="12"/>
                  </a:cubicBezTo>
                  <a:cubicBezTo>
                    <a:pt x="186" y="12"/>
                    <a:pt x="221" y="59"/>
                    <a:pt x="244" y="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1220825" y="3192850"/>
              <a:ext cx="112925" cy="40650"/>
            </a:xfrm>
            <a:custGeom>
              <a:avLst/>
              <a:gdLst/>
              <a:ahLst/>
              <a:cxnLst/>
              <a:rect l="l" t="t" r="r" b="b"/>
              <a:pathLst>
                <a:path w="4517" h="1626" extrusionOk="0">
                  <a:moveTo>
                    <a:pt x="2462" y="0"/>
                  </a:moveTo>
                  <a:lnTo>
                    <a:pt x="3809" y="0"/>
                  </a:lnTo>
                  <a:cubicBezTo>
                    <a:pt x="3948" y="0"/>
                    <a:pt x="4053" y="35"/>
                    <a:pt x="4111" y="186"/>
                  </a:cubicBezTo>
                  <a:cubicBezTo>
                    <a:pt x="4227" y="465"/>
                    <a:pt x="4354" y="720"/>
                    <a:pt x="4470" y="999"/>
                  </a:cubicBezTo>
                  <a:cubicBezTo>
                    <a:pt x="4517" y="1103"/>
                    <a:pt x="4505" y="1219"/>
                    <a:pt x="4494" y="1335"/>
                  </a:cubicBezTo>
                  <a:cubicBezTo>
                    <a:pt x="4470" y="1394"/>
                    <a:pt x="4412" y="1463"/>
                    <a:pt x="4378" y="1486"/>
                  </a:cubicBezTo>
                  <a:cubicBezTo>
                    <a:pt x="4262" y="1568"/>
                    <a:pt x="4145" y="1626"/>
                    <a:pt x="4006" y="1626"/>
                  </a:cubicBezTo>
                  <a:lnTo>
                    <a:pt x="2195" y="1626"/>
                  </a:lnTo>
                  <a:cubicBezTo>
                    <a:pt x="2149" y="1626"/>
                    <a:pt x="2114" y="1626"/>
                    <a:pt x="2079" y="1602"/>
                  </a:cubicBezTo>
                  <a:cubicBezTo>
                    <a:pt x="1893" y="1521"/>
                    <a:pt x="1673" y="1533"/>
                    <a:pt x="1475" y="1533"/>
                  </a:cubicBezTo>
                  <a:cubicBezTo>
                    <a:pt x="1313" y="1533"/>
                    <a:pt x="1150" y="1533"/>
                    <a:pt x="988" y="1475"/>
                  </a:cubicBezTo>
                  <a:cubicBezTo>
                    <a:pt x="906" y="1452"/>
                    <a:pt x="790" y="1463"/>
                    <a:pt x="686" y="1463"/>
                  </a:cubicBezTo>
                  <a:lnTo>
                    <a:pt x="198" y="1463"/>
                  </a:lnTo>
                  <a:cubicBezTo>
                    <a:pt x="82" y="1463"/>
                    <a:pt x="36" y="1394"/>
                    <a:pt x="24" y="1289"/>
                  </a:cubicBezTo>
                  <a:cubicBezTo>
                    <a:pt x="1" y="1161"/>
                    <a:pt x="24" y="1022"/>
                    <a:pt x="117" y="929"/>
                  </a:cubicBezTo>
                  <a:cubicBezTo>
                    <a:pt x="221" y="825"/>
                    <a:pt x="326" y="709"/>
                    <a:pt x="384" y="546"/>
                  </a:cubicBezTo>
                  <a:cubicBezTo>
                    <a:pt x="430" y="430"/>
                    <a:pt x="512" y="349"/>
                    <a:pt x="581" y="256"/>
                  </a:cubicBezTo>
                  <a:cubicBezTo>
                    <a:pt x="616" y="233"/>
                    <a:pt x="663" y="209"/>
                    <a:pt x="686" y="198"/>
                  </a:cubicBezTo>
                  <a:cubicBezTo>
                    <a:pt x="732" y="186"/>
                    <a:pt x="790" y="186"/>
                    <a:pt x="802" y="151"/>
                  </a:cubicBezTo>
                  <a:cubicBezTo>
                    <a:pt x="872" y="0"/>
                    <a:pt x="1023" y="12"/>
                    <a:pt x="1150" y="12"/>
                  </a:cubicBezTo>
                  <a:cubicBezTo>
                    <a:pt x="1591" y="0"/>
                    <a:pt x="2021" y="0"/>
                    <a:pt x="2462" y="0"/>
                  </a:cubicBezTo>
                  <a:close/>
                  <a:moveTo>
                    <a:pt x="3762" y="244"/>
                  </a:moveTo>
                  <a:lnTo>
                    <a:pt x="1127" y="244"/>
                  </a:lnTo>
                  <a:cubicBezTo>
                    <a:pt x="988" y="244"/>
                    <a:pt x="872" y="314"/>
                    <a:pt x="814" y="407"/>
                  </a:cubicBezTo>
                  <a:cubicBezTo>
                    <a:pt x="651" y="604"/>
                    <a:pt x="523" y="836"/>
                    <a:pt x="384" y="1057"/>
                  </a:cubicBezTo>
                  <a:cubicBezTo>
                    <a:pt x="361" y="1068"/>
                    <a:pt x="384" y="1115"/>
                    <a:pt x="384" y="1161"/>
                  </a:cubicBezTo>
                  <a:lnTo>
                    <a:pt x="814" y="1161"/>
                  </a:lnTo>
                  <a:cubicBezTo>
                    <a:pt x="906" y="1161"/>
                    <a:pt x="1011" y="1173"/>
                    <a:pt x="1092" y="1196"/>
                  </a:cubicBezTo>
                  <a:cubicBezTo>
                    <a:pt x="1220" y="1243"/>
                    <a:pt x="1359" y="1254"/>
                    <a:pt x="1487" y="1254"/>
                  </a:cubicBezTo>
                  <a:cubicBezTo>
                    <a:pt x="1649" y="1254"/>
                    <a:pt x="1800" y="1231"/>
                    <a:pt x="1951" y="1277"/>
                  </a:cubicBezTo>
                  <a:cubicBezTo>
                    <a:pt x="2195" y="1359"/>
                    <a:pt x="2450" y="1335"/>
                    <a:pt x="2706" y="1347"/>
                  </a:cubicBezTo>
                  <a:lnTo>
                    <a:pt x="3890" y="1347"/>
                  </a:lnTo>
                  <a:cubicBezTo>
                    <a:pt x="4041" y="1347"/>
                    <a:pt x="4157" y="1335"/>
                    <a:pt x="4273" y="1173"/>
                  </a:cubicBezTo>
                  <a:cubicBezTo>
                    <a:pt x="4064" y="894"/>
                    <a:pt x="4029" y="546"/>
                    <a:pt x="3762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6"/>
          <p:cNvSpPr/>
          <p:nvPr/>
        </p:nvSpPr>
        <p:spPr>
          <a:xfrm rot="-290954">
            <a:off x="83173" y="3527901"/>
            <a:ext cx="477421" cy="471651"/>
          </a:xfrm>
          <a:custGeom>
            <a:avLst/>
            <a:gdLst/>
            <a:ahLst/>
            <a:cxnLst/>
            <a:rect l="l" t="t" r="r" b="b"/>
            <a:pathLst>
              <a:path w="5120" h="5058" extrusionOk="0">
                <a:moveTo>
                  <a:pt x="3042" y="314"/>
                </a:moveTo>
                <a:lnTo>
                  <a:pt x="3042" y="314"/>
                </a:lnTo>
                <a:cubicBezTo>
                  <a:pt x="2984" y="883"/>
                  <a:pt x="3007" y="2044"/>
                  <a:pt x="3007" y="2056"/>
                </a:cubicBezTo>
                <a:cubicBezTo>
                  <a:pt x="3564" y="2032"/>
                  <a:pt x="4168" y="1974"/>
                  <a:pt x="4702" y="1974"/>
                </a:cubicBezTo>
                <a:cubicBezTo>
                  <a:pt x="4702" y="2172"/>
                  <a:pt x="4725" y="2392"/>
                  <a:pt x="4737" y="2590"/>
                </a:cubicBezTo>
                <a:cubicBezTo>
                  <a:pt x="4748" y="2706"/>
                  <a:pt x="4748" y="2845"/>
                  <a:pt x="4783" y="2961"/>
                </a:cubicBezTo>
                <a:lnTo>
                  <a:pt x="3042" y="2961"/>
                </a:lnTo>
                <a:cubicBezTo>
                  <a:pt x="3065" y="3495"/>
                  <a:pt x="3123" y="4145"/>
                  <a:pt x="3123" y="4691"/>
                </a:cubicBezTo>
                <a:cubicBezTo>
                  <a:pt x="2926" y="4691"/>
                  <a:pt x="2705" y="4703"/>
                  <a:pt x="2508" y="4714"/>
                </a:cubicBezTo>
                <a:cubicBezTo>
                  <a:pt x="2392" y="4726"/>
                  <a:pt x="2253" y="4726"/>
                  <a:pt x="2137" y="4760"/>
                </a:cubicBezTo>
                <a:lnTo>
                  <a:pt x="2137" y="4760"/>
                </a:lnTo>
                <a:cubicBezTo>
                  <a:pt x="2159" y="4747"/>
                  <a:pt x="2136" y="4365"/>
                  <a:pt x="2136" y="4319"/>
                </a:cubicBezTo>
                <a:cubicBezTo>
                  <a:pt x="2136" y="3960"/>
                  <a:pt x="2136" y="3576"/>
                  <a:pt x="2125" y="3217"/>
                </a:cubicBezTo>
                <a:cubicBezTo>
                  <a:pt x="2125" y="3158"/>
                  <a:pt x="2113" y="3019"/>
                  <a:pt x="2113" y="3019"/>
                </a:cubicBezTo>
                <a:lnTo>
                  <a:pt x="2101" y="3019"/>
                </a:lnTo>
                <a:cubicBezTo>
                  <a:pt x="1765" y="3031"/>
                  <a:pt x="1312" y="3054"/>
                  <a:pt x="975" y="3077"/>
                </a:cubicBezTo>
                <a:cubicBezTo>
                  <a:pt x="848" y="3089"/>
                  <a:pt x="708" y="3089"/>
                  <a:pt x="569" y="3100"/>
                </a:cubicBezTo>
                <a:cubicBezTo>
                  <a:pt x="511" y="3100"/>
                  <a:pt x="430" y="3100"/>
                  <a:pt x="383" y="3135"/>
                </a:cubicBezTo>
                <a:cubicBezTo>
                  <a:pt x="430" y="2787"/>
                  <a:pt x="372" y="2427"/>
                  <a:pt x="337" y="2079"/>
                </a:cubicBezTo>
                <a:lnTo>
                  <a:pt x="337" y="2079"/>
                </a:lnTo>
                <a:cubicBezTo>
                  <a:pt x="342" y="2102"/>
                  <a:pt x="976" y="2114"/>
                  <a:pt x="1033" y="2114"/>
                </a:cubicBezTo>
                <a:cubicBezTo>
                  <a:pt x="1324" y="2114"/>
                  <a:pt x="1602" y="2137"/>
                  <a:pt x="1893" y="2137"/>
                </a:cubicBezTo>
                <a:cubicBezTo>
                  <a:pt x="1939" y="2137"/>
                  <a:pt x="1962" y="2137"/>
                  <a:pt x="2009" y="2114"/>
                </a:cubicBezTo>
                <a:cubicBezTo>
                  <a:pt x="2125" y="2079"/>
                  <a:pt x="2101" y="1858"/>
                  <a:pt x="2078" y="1731"/>
                </a:cubicBezTo>
                <a:cubicBezTo>
                  <a:pt x="2067" y="1568"/>
                  <a:pt x="2067" y="1417"/>
                  <a:pt x="2055" y="1255"/>
                </a:cubicBezTo>
                <a:cubicBezTo>
                  <a:pt x="2032" y="953"/>
                  <a:pt x="2009" y="651"/>
                  <a:pt x="1974" y="361"/>
                </a:cubicBezTo>
                <a:lnTo>
                  <a:pt x="1974" y="361"/>
                </a:lnTo>
                <a:cubicBezTo>
                  <a:pt x="2066" y="373"/>
                  <a:pt x="2160" y="378"/>
                  <a:pt x="2255" y="378"/>
                </a:cubicBezTo>
                <a:cubicBezTo>
                  <a:pt x="2517" y="378"/>
                  <a:pt x="2786" y="340"/>
                  <a:pt x="3042" y="314"/>
                </a:cubicBezTo>
                <a:close/>
                <a:moveTo>
                  <a:pt x="2612" y="1"/>
                </a:moveTo>
                <a:cubicBezTo>
                  <a:pt x="2427" y="1"/>
                  <a:pt x="2229" y="12"/>
                  <a:pt x="2032" y="24"/>
                </a:cubicBezTo>
                <a:cubicBezTo>
                  <a:pt x="1939" y="47"/>
                  <a:pt x="1742" y="47"/>
                  <a:pt x="1730" y="175"/>
                </a:cubicBezTo>
                <a:cubicBezTo>
                  <a:pt x="1672" y="697"/>
                  <a:pt x="1672" y="1220"/>
                  <a:pt x="1672" y="1731"/>
                </a:cubicBezTo>
                <a:cubicBezTo>
                  <a:pt x="1556" y="1731"/>
                  <a:pt x="1440" y="1742"/>
                  <a:pt x="1324" y="1742"/>
                </a:cubicBezTo>
                <a:cubicBezTo>
                  <a:pt x="1103" y="1754"/>
                  <a:pt x="906" y="1765"/>
                  <a:pt x="685" y="1800"/>
                </a:cubicBezTo>
                <a:cubicBezTo>
                  <a:pt x="581" y="1812"/>
                  <a:pt x="488" y="1823"/>
                  <a:pt x="383" y="1823"/>
                </a:cubicBezTo>
                <a:cubicBezTo>
                  <a:pt x="325" y="1823"/>
                  <a:pt x="232" y="1823"/>
                  <a:pt x="163" y="1847"/>
                </a:cubicBezTo>
                <a:cubicBezTo>
                  <a:pt x="105" y="1858"/>
                  <a:pt x="58" y="1870"/>
                  <a:pt x="47" y="1916"/>
                </a:cubicBezTo>
                <a:cubicBezTo>
                  <a:pt x="12" y="1974"/>
                  <a:pt x="23" y="2090"/>
                  <a:pt x="23" y="2160"/>
                </a:cubicBezTo>
                <a:cubicBezTo>
                  <a:pt x="23" y="2265"/>
                  <a:pt x="23" y="2346"/>
                  <a:pt x="0" y="2450"/>
                </a:cubicBezTo>
                <a:cubicBezTo>
                  <a:pt x="0" y="2636"/>
                  <a:pt x="23" y="2845"/>
                  <a:pt x="35" y="3031"/>
                </a:cubicBezTo>
                <a:cubicBezTo>
                  <a:pt x="47" y="3135"/>
                  <a:pt x="47" y="3321"/>
                  <a:pt x="186" y="3333"/>
                </a:cubicBezTo>
                <a:cubicBezTo>
                  <a:pt x="708" y="3391"/>
                  <a:pt x="1242" y="3391"/>
                  <a:pt x="1765" y="3391"/>
                </a:cubicBezTo>
                <a:cubicBezTo>
                  <a:pt x="1776" y="3530"/>
                  <a:pt x="1776" y="3669"/>
                  <a:pt x="1788" y="3797"/>
                </a:cubicBezTo>
                <a:cubicBezTo>
                  <a:pt x="1811" y="4006"/>
                  <a:pt x="1823" y="4203"/>
                  <a:pt x="1823" y="4412"/>
                </a:cubicBezTo>
                <a:cubicBezTo>
                  <a:pt x="1823" y="4517"/>
                  <a:pt x="1823" y="4610"/>
                  <a:pt x="1834" y="4714"/>
                </a:cubicBezTo>
                <a:cubicBezTo>
                  <a:pt x="1834" y="4842"/>
                  <a:pt x="1834" y="4958"/>
                  <a:pt x="1962" y="5016"/>
                </a:cubicBezTo>
                <a:cubicBezTo>
                  <a:pt x="2029" y="5047"/>
                  <a:pt x="2101" y="5058"/>
                  <a:pt x="2175" y="5058"/>
                </a:cubicBezTo>
                <a:cubicBezTo>
                  <a:pt x="2293" y="5058"/>
                  <a:pt x="2417" y="5030"/>
                  <a:pt x="2531" y="5016"/>
                </a:cubicBezTo>
                <a:cubicBezTo>
                  <a:pt x="2691" y="5008"/>
                  <a:pt x="2857" y="4994"/>
                  <a:pt x="3021" y="4994"/>
                </a:cubicBezTo>
                <a:cubicBezTo>
                  <a:pt x="3094" y="4994"/>
                  <a:pt x="3167" y="4997"/>
                  <a:pt x="3239" y="5004"/>
                </a:cubicBezTo>
                <a:cubicBezTo>
                  <a:pt x="3274" y="5004"/>
                  <a:pt x="3320" y="5004"/>
                  <a:pt x="3344" y="4993"/>
                </a:cubicBezTo>
                <a:cubicBezTo>
                  <a:pt x="3390" y="4981"/>
                  <a:pt x="3413" y="4923"/>
                  <a:pt x="3413" y="4877"/>
                </a:cubicBezTo>
                <a:cubicBezTo>
                  <a:pt x="3413" y="4354"/>
                  <a:pt x="3413" y="3832"/>
                  <a:pt x="3402" y="3309"/>
                </a:cubicBezTo>
                <a:cubicBezTo>
                  <a:pt x="3553" y="3298"/>
                  <a:pt x="3680" y="3298"/>
                  <a:pt x="3820" y="3275"/>
                </a:cubicBezTo>
                <a:cubicBezTo>
                  <a:pt x="4029" y="3263"/>
                  <a:pt x="4226" y="3251"/>
                  <a:pt x="4435" y="3251"/>
                </a:cubicBezTo>
                <a:cubicBezTo>
                  <a:pt x="4539" y="3251"/>
                  <a:pt x="4632" y="3251"/>
                  <a:pt x="4737" y="3240"/>
                </a:cubicBezTo>
                <a:cubicBezTo>
                  <a:pt x="4864" y="3240"/>
                  <a:pt x="4981" y="3240"/>
                  <a:pt x="5039" y="3100"/>
                </a:cubicBezTo>
                <a:cubicBezTo>
                  <a:pt x="5120" y="2950"/>
                  <a:pt x="5062" y="2741"/>
                  <a:pt x="5039" y="2555"/>
                </a:cubicBezTo>
                <a:cubicBezTo>
                  <a:pt x="5027" y="2323"/>
                  <a:pt x="5004" y="2079"/>
                  <a:pt x="5027" y="1847"/>
                </a:cubicBezTo>
                <a:cubicBezTo>
                  <a:pt x="5027" y="1812"/>
                  <a:pt x="5027" y="1765"/>
                  <a:pt x="5015" y="1742"/>
                </a:cubicBezTo>
                <a:cubicBezTo>
                  <a:pt x="5004" y="1696"/>
                  <a:pt x="4946" y="1673"/>
                  <a:pt x="4899" y="1673"/>
                </a:cubicBezTo>
                <a:cubicBezTo>
                  <a:pt x="4377" y="1673"/>
                  <a:pt x="3866" y="1673"/>
                  <a:pt x="3344" y="1684"/>
                </a:cubicBezTo>
                <a:cubicBezTo>
                  <a:pt x="3344" y="1568"/>
                  <a:pt x="3332" y="1452"/>
                  <a:pt x="3332" y="1324"/>
                </a:cubicBezTo>
                <a:cubicBezTo>
                  <a:pt x="3320" y="1104"/>
                  <a:pt x="3297" y="895"/>
                  <a:pt x="3274" y="686"/>
                </a:cubicBezTo>
                <a:cubicBezTo>
                  <a:pt x="3262" y="581"/>
                  <a:pt x="3239" y="477"/>
                  <a:pt x="3239" y="372"/>
                </a:cubicBezTo>
                <a:cubicBezTo>
                  <a:pt x="3239" y="314"/>
                  <a:pt x="3239" y="233"/>
                  <a:pt x="3228" y="163"/>
                </a:cubicBezTo>
                <a:cubicBezTo>
                  <a:pt x="3216" y="105"/>
                  <a:pt x="3193" y="59"/>
                  <a:pt x="3158" y="47"/>
                </a:cubicBezTo>
                <a:cubicBezTo>
                  <a:pt x="3119" y="16"/>
                  <a:pt x="3055" y="11"/>
                  <a:pt x="2992" y="11"/>
                </a:cubicBezTo>
                <a:cubicBezTo>
                  <a:pt x="2961" y="11"/>
                  <a:pt x="2930" y="12"/>
                  <a:pt x="2903" y="12"/>
                </a:cubicBezTo>
                <a:cubicBezTo>
                  <a:pt x="2810" y="12"/>
                  <a:pt x="2717" y="12"/>
                  <a:pt x="26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62;p6"/>
          <p:cNvGrpSpPr/>
          <p:nvPr/>
        </p:nvGrpSpPr>
        <p:grpSpPr>
          <a:xfrm rot="-4044333">
            <a:off x="262800" y="4144473"/>
            <a:ext cx="1234481" cy="919854"/>
            <a:chOff x="1954550" y="2620525"/>
            <a:chExt cx="310850" cy="231625"/>
          </a:xfrm>
        </p:grpSpPr>
        <p:sp>
          <p:nvSpPr>
            <p:cNvPr id="363" name="Google Shape;363;p6"/>
            <p:cNvSpPr/>
            <p:nvPr/>
          </p:nvSpPr>
          <p:spPr>
            <a:xfrm>
              <a:off x="1954550" y="2620525"/>
              <a:ext cx="310850" cy="231625"/>
            </a:xfrm>
            <a:custGeom>
              <a:avLst/>
              <a:gdLst/>
              <a:ahLst/>
              <a:cxnLst/>
              <a:rect l="l" t="t" r="r" b="b"/>
              <a:pathLst>
                <a:path w="12434" h="9265" extrusionOk="0">
                  <a:moveTo>
                    <a:pt x="11783" y="2357"/>
                  </a:moveTo>
                  <a:cubicBezTo>
                    <a:pt x="11842" y="2368"/>
                    <a:pt x="11900" y="2368"/>
                    <a:pt x="11946" y="2380"/>
                  </a:cubicBezTo>
                  <a:cubicBezTo>
                    <a:pt x="12050" y="2426"/>
                    <a:pt x="12143" y="2496"/>
                    <a:pt x="12155" y="2612"/>
                  </a:cubicBezTo>
                  <a:cubicBezTo>
                    <a:pt x="12190" y="2844"/>
                    <a:pt x="12259" y="3065"/>
                    <a:pt x="12364" y="3286"/>
                  </a:cubicBezTo>
                  <a:cubicBezTo>
                    <a:pt x="12376" y="3309"/>
                    <a:pt x="12387" y="3355"/>
                    <a:pt x="12387" y="3402"/>
                  </a:cubicBezTo>
                  <a:cubicBezTo>
                    <a:pt x="12364" y="3738"/>
                    <a:pt x="12434" y="4063"/>
                    <a:pt x="12422" y="4400"/>
                  </a:cubicBezTo>
                  <a:cubicBezTo>
                    <a:pt x="12410" y="4725"/>
                    <a:pt x="12422" y="5050"/>
                    <a:pt x="12422" y="5387"/>
                  </a:cubicBezTo>
                  <a:cubicBezTo>
                    <a:pt x="12422" y="5677"/>
                    <a:pt x="12376" y="5723"/>
                    <a:pt x="12074" y="5781"/>
                  </a:cubicBezTo>
                  <a:cubicBezTo>
                    <a:pt x="12062" y="5781"/>
                    <a:pt x="12039" y="5793"/>
                    <a:pt x="12004" y="5805"/>
                  </a:cubicBezTo>
                  <a:lnTo>
                    <a:pt x="12004" y="5979"/>
                  </a:lnTo>
                  <a:cubicBezTo>
                    <a:pt x="12004" y="6559"/>
                    <a:pt x="12004" y="7140"/>
                    <a:pt x="12016" y="7720"/>
                  </a:cubicBezTo>
                  <a:cubicBezTo>
                    <a:pt x="12016" y="7894"/>
                    <a:pt x="11958" y="8045"/>
                    <a:pt x="11911" y="8208"/>
                  </a:cubicBezTo>
                  <a:cubicBezTo>
                    <a:pt x="11888" y="8301"/>
                    <a:pt x="11795" y="8382"/>
                    <a:pt x="11691" y="8394"/>
                  </a:cubicBezTo>
                  <a:cubicBezTo>
                    <a:pt x="11505" y="8417"/>
                    <a:pt x="11331" y="8510"/>
                    <a:pt x="11133" y="8510"/>
                  </a:cubicBezTo>
                  <a:cubicBezTo>
                    <a:pt x="10982" y="8510"/>
                    <a:pt x="10820" y="8568"/>
                    <a:pt x="10681" y="8591"/>
                  </a:cubicBezTo>
                  <a:cubicBezTo>
                    <a:pt x="10274" y="8672"/>
                    <a:pt x="9880" y="8742"/>
                    <a:pt x="9473" y="8811"/>
                  </a:cubicBezTo>
                  <a:cubicBezTo>
                    <a:pt x="9369" y="8823"/>
                    <a:pt x="9276" y="8846"/>
                    <a:pt x="9171" y="8846"/>
                  </a:cubicBezTo>
                  <a:cubicBezTo>
                    <a:pt x="8997" y="8846"/>
                    <a:pt x="8823" y="8858"/>
                    <a:pt x="8661" y="8904"/>
                  </a:cubicBezTo>
                  <a:cubicBezTo>
                    <a:pt x="8556" y="8928"/>
                    <a:pt x="8463" y="8928"/>
                    <a:pt x="8359" y="8928"/>
                  </a:cubicBezTo>
                  <a:lnTo>
                    <a:pt x="7256" y="8928"/>
                  </a:lnTo>
                  <a:cubicBezTo>
                    <a:pt x="7093" y="8928"/>
                    <a:pt x="6931" y="8928"/>
                    <a:pt x="6780" y="8986"/>
                  </a:cubicBezTo>
                  <a:cubicBezTo>
                    <a:pt x="6699" y="9020"/>
                    <a:pt x="6617" y="8997"/>
                    <a:pt x="6524" y="8997"/>
                  </a:cubicBezTo>
                  <a:lnTo>
                    <a:pt x="6037" y="8997"/>
                  </a:lnTo>
                  <a:cubicBezTo>
                    <a:pt x="5979" y="8997"/>
                    <a:pt x="5909" y="8986"/>
                    <a:pt x="5851" y="9020"/>
                  </a:cubicBezTo>
                  <a:cubicBezTo>
                    <a:pt x="5619" y="9113"/>
                    <a:pt x="5364" y="9078"/>
                    <a:pt x="5120" y="9090"/>
                  </a:cubicBezTo>
                  <a:cubicBezTo>
                    <a:pt x="4899" y="9090"/>
                    <a:pt x="4667" y="9078"/>
                    <a:pt x="4458" y="9160"/>
                  </a:cubicBezTo>
                  <a:cubicBezTo>
                    <a:pt x="4400" y="9195"/>
                    <a:pt x="4307" y="9171"/>
                    <a:pt x="4237" y="9171"/>
                  </a:cubicBezTo>
                  <a:lnTo>
                    <a:pt x="3657" y="9171"/>
                  </a:lnTo>
                  <a:cubicBezTo>
                    <a:pt x="3506" y="9171"/>
                    <a:pt x="3378" y="9171"/>
                    <a:pt x="3239" y="9229"/>
                  </a:cubicBezTo>
                  <a:cubicBezTo>
                    <a:pt x="3146" y="9264"/>
                    <a:pt x="3030" y="9264"/>
                    <a:pt x="2926" y="9264"/>
                  </a:cubicBezTo>
                  <a:cubicBezTo>
                    <a:pt x="2229" y="9264"/>
                    <a:pt x="1533" y="9253"/>
                    <a:pt x="836" y="9253"/>
                  </a:cubicBezTo>
                  <a:cubicBezTo>
                    <a:pt x="662" y="9253"/>
                    <a:pt x="569" y="9171"/>
                    <a:pt x="511" y="9032"/>
                  </a:cubicBezTo>
                  <a:cubicBezTo>
                    <a:pt x="430" y="8858"/>
                    <a:pt x="360" y="8672"/>
                    <a:pt x="372" y="8475"/>
                  </a:cubicBezTo>
                  <a:cubicBezTo>
                    <a:pt x="372" y="8335"/>
                    <a:pt x="372" y="8173"/>
                    <a:pt x="314" y="8034"/>
                  </a:cubicBezTo>
                  <a:cubicBezTo>
                    <a:pt x="290" y="7952"/>
                    <a:pt x="290" y="7860"/>
                    <a:pt x="290" y="7755"/>
                  </a:cubicBezTo>
                  <a:lnTo>
                    <a:pt x="290" y="6791"/>
                  </a:lnTo>
                  <a:cubicBezTo>
                    <a:pt x="290" y="6722"/>
                    <a:pt x="302" y="6652"/>
                    <a:pt x="279" y="6583"/>
                  </a:cubicBezTo>
                  <a:cubicBezTo>
                    <a:pt x="186" y="6385"/>
                    <a:pt x="232" y="6165"/>
                    <a:pt x="186" y="5979"/>
                  </a:cubicBezTo>
                  <a:cubicBezTo>
                    <a:pt x="128" y="5735"/>
                    <a:pt x="116" y="5468"/>
                    <a:pt x="116" y="5224"/>
                  </a:cubicBezTo>
                  <a:cubicBezTo>
                    <a:pt x="116" y="5213"/>
                    <a:pt x="116" y="5178"/>
                    <a:pt x="105" y="5166"/>
                  </a:cubicBezTo>
                  <a:cubicBezTo>
                    <a:pt x="0" y="4934"/>
                    <a:pt x="23" y="4690"/>
                    <a:pt x="23" y="4446"/>
                  </a:cubicBezTo>
                  <a:lnTo>
                    <a:pt x="23" y="3309"/>
                  </a:lnTo>
                  <a:cubicBezTo>
                    <a:pt x="23" y="3227"/>
                    <a:pt x="12" y="3123"/>
                    <a:pt x="58" y="3042"/>
                  </a:cubicBezTo>
                  <a:cubicBezTo>
                    <a:pt x="128" y="2868"/>
                    <a:pt x="116" y="2705"/>
                    <a:pt x="116" y="2531"/>
                  </a:cubicBezTo>
                  <a:cubicBezTo>
                    <a:pt x="116" y="2368"/>
                    <a:pt x="116" y="2229"/>
                    <a:pt x="174" y="2078"/>
                  </a:cubicBezTo>
                  <a:cubicBezTo>
                    <a:pt x="197" y="2008"/>
                    <a:pt x="186" y="1892"/>
                    <a:pt x="221" y="1800"/>
                  </a:cubicBezTo>
                  <a:cubicBezTo>
                    <a:pt x="290" y="1591"/>
                    <a:pt x="290" y="1370"/>
                    <a:pt x="314" y="1149"/>
                  </a:cubicBezTo>
                  <a:cubicBezTo>
                    <a:pt x="337" y="964"/>
                    <a:pt x="430" y="848"/>
                    <a:pt x="604" y="801"/>
                  </a:cubicBezTo>
                  <a:cubicBezTo>
                    <a:pt x="743" y="778"/>
                    <a:pt x="859" y="697"/>
                    <a:pt x="998" y="720"/>
                  </a:cubicBezTo>
                  <a:cubicBezTo>
                    <a:pt x="1057" y="720"/>
                    <a:pt x="1115" y="685"/>
                    <a:pt x="1173" y="673"/>
                  </a:cubicBezTo>
                  <a:cubicBezTo>
                    <a:pt x="1242" y="650"/>
                    <a:pt x="1335" y="627"/>
                    <a:pt x="1405" y="627"/>
                  </a:cubicBezTo>
                  <a:cubicBezTo>
                    <a:pt x="1533" y="627"/>
                    <a:pt x="1672" y="615"/>
                    <a:pt x="1800" y="569"/>
                  </a:cubicBezTo>
                  <a:cubicBezTo>
                    <a:pt x="1858" y="557"/>
                    <a:pt x="1916" y="557"/>
                    <a:pt x="1974" y="546"/>
                  </a:cubicBezTo>
                  <a:cubicBezTo>
                    <a:pt x="2055" y="523"/>
                    <a:pt x="2148" y="511"/>
                    <a:pt x="2252" y="499"/>
                  </a:cubicBezTo>
                  <a:cubicBezTo>
                    <a:pt x="2334" y="488"/>
                    <a:pt x="2403" y="464"/>
                    <a:pt x="2496" y="464"/>
                  </a:cubicBezTo>
                  <a:cubicBezTo>
                    <a:pt x="2635" y="453"/>
                    <a:pt x="2786" y="488"/>
                    <a:pt x="2902" y="383"/>
                  </a:cubicBezTo>
                  <a:cubicBezTo>
                    <a:pt x="2926" y="348"/>
                    <a:pt x="2995" y="348"/>
                    <a:pt x="3042" y="348"/>
                  </a:cubicBezTo>
                  <a:cubicBezTo>
                    <a:pt x="3274" y="348"/>
                    <a:pt x="3494" y="290"/>
                    <a:pt x="3715" y="279"/>
                  </a:cubicBezTo>
                  <a:cubicBezTo>
                    <a:pt x="3994" y="256"/>
                    <a:pt x="4261" y="256"/>
                    <a:pt x="4539" y="256"/>
                  </a:cubicBezTo>
                  <a:cubicBezTo>
                    <a:pt x="4771" y="256"/>
                    <a:pt x="5004" y="256"/>
                    <a:pt x="5236" y="197"/>
                  </a:cubicBezTo>
                  <a:cubicBezTo>
                    <a:pt x="5352" y="163"/>
                    <a:pt x="5480" y="174"/>
                    <a:pt x="5596" y="174"/>
                  </a:cubicBezTo>
                  <a:cubicBezTo>
                    <a:pt x="6118" y="197"/>
                    <a:pt x="6641" y="139"/>
                    <a:pt x="7151" y="58"/>
                  </a:cubicBezTo>
                  <a:cubicBezTo>
                    <a:pt x="7569" y="0"/>
                    <a:pt x="7987" y="35"/>
                    <a:pt x="8417" y="47"/>
                  </a:cubicBezTo>
                  <a:cubicBezTo>
                    <a:pt x="8556" y="47"/>
                    <a:pt x="8707" y="58"/>
                    <a:pt x="8835" y="58"/>
                  </a:cubicBezTo>
                  <a:cubicBezTo>
                    <a:pt x="9380" y="58"/>
                    <a:pt x="9938" y="81"/>
                    <a:pt x="10495" y="58"/>
                  </a:cubicBezTo>
                  <a:cubicBezTo>
                    <a:pt x="10727" y="58"/>
                    <a:pt x="10936" y="105"/>
                    <a:pt x="11145" y="174"/>
                  </a:cubicBezTo>
                  <a:cubicBezTo>
                    <a:pt x="11377" y="256"/>
                    <a:pt x="11493" y="453"/>
                    <a:pt x="11516" y="697"/>
                  </a:cubicBezTo>
                  <a:cubicBezTo>
                    <a:pt x="11540" y="790"/>
                    <a:pt x="11516" y="859"/>
                    <a:pt x="11516" y="952"/>
                  </a:cubicBezTo>
                  <a:cubicBezTo>
                    <a:pt x="11516" y="1045"/>
                    <a:pt x="11540" y="1149"/>
                    <a:pt x="11563" y="1254"/>
                  </a:cubicBezTo>
                  <a:cubicBezTo>
                    <a:pt x="11609" y="1382"/>
                    <a:pt x="11621" y="1533"/>
                    <a:pt x="11609" y="1672"/>
                  </a:cubicBezTo>
                  <a:cubicBezTo>
                    <a:pt x="11656" y="1892"/>
                    <a:pt x="11679" y="2113"/>
                    <a:pt x="11783" y="2357"/>
                  </a:cubicBezTo>
                  <a:close/>
                  <a:moveTo>
                    <a:pt x="1765" y="1823"/>
                  </a:moveTo>
                  <a:cubicBezTo>
                    <a:pt x="1637" y="1962"/>
                    <a:pt x="1591" y="2125"/>
                    <a:pt x="1614" y="2299"/>
                  </a:cubicBezTo>
                  <a:cubicBezTo>
                    <a:pt x="1625" y="2484"/>
                    <a:pt x="1614" y="2659"/>
                    <a:pt x="1614" y="2844"/>
                  </a:cubicBezTo>
                  <a:cubicBezTo>
                    <a:pt x="1614" y="2937"/>
                    <a:pt x="1614" y="3007"/>
                    <a:pt x="1579" y="3100"/>
                  </a:cubicBezTo>
                  <a:cubicBezTo>
                    <a:pt x="1533" y="3216"/>
                    <a:pt x="1533" y="3344"/>
                    <a:pt x="1533" y="3460"/>
                  </a:cubicBezTo>
                  <a:lnTo>
                    <a:pt x="1533" y="5247"/>
                  </a:lnTo>
                  <a:cubicBezTo>
                    <a:pt x="1533" y="5317"/>
                    <a:pt x="1521" y="5387"/>
                    <a:pt x="1556" y="5456"/>
                  </a:cubicBezTo>
                  <a:cubicBezTo>
                    <a:pt x="1637" y="5665"/>
                    <a:pt x="1614" y="5863"/>
                    <a:pt x="1625" y="6072"/>
                  </a:cubicBezTo>
                  <a:cubicBezTo>
                    <a:pt x="1625" y="6130"/>
                    <a:pt x="1614" y="6199"/>
                    <a:pt x="1637" y="6246"/>
                  </a:cubicBezTo>
                  <a:cubicBezTo>
                    <a:pt x="1730" y="6408"/>
                    <a:pt x="1707" y="6583"/>
                    <a:pt x="1695" y="6757"/>
                  </a:cubicBezTo>
                  <a:cubicBezTo>
                    <a:pt x="1683" y="7058"/>
                    <a:pt x="1811" y="7337"/>
                    <a:pt x="1811" y="7627"/>
                  </a:cubicBezTo>
                  <a:cubicBezTo>
                    <a:pt x="1811" y="7697"/>
                    <a:pt x="1858" y="7778"/>
                    <a:pt x="1869" y="7860"/>
                  </a:cubicBezTo>
                  <a:cubicBezTo>
                    <a:pt x="1881" y="7952"/>
                    <a:pt x="1916" y="8034"/>
                    <a:pt x="2020" y="8103"/>
                  </a:cubicBezTo>
                  <a:lnTo>
                    <a:pt x="2960" y="8103"/>
                  </a:lnTo>
                  <a:cubicBezTo>
                    <a:pt x="3007" y="8103"/>
                    <a:pt x="3077" y="8103"/>
                    <a:pt x="3100" y="8092"/>
                  </a:cubicBezTo>
                  <a:cubicBezTo>
                    <a:pt x="3239" y="8010"/>
                    <a:pt x="3378" y="8034"/>
                    <a:pt x="3529" y="8034"/>
                  </a:cubicBezTo>
                  <a:cubicBezTo>
                    <a:pt x="3773" y="8010"/>
                    <a:pt x="4028" y="8068"/>
                    <a:pt x="4284" y="7941"/>
                  </a:cubicBezTo>
                  <a:cubicBezTo>
                    <a:pt x="4307" y="7929"/>
                    <a:pt x="4365" y="7929"/>
                    <a:pt x="4400" y="7929"/>
                  </a:cubicBezTo>
                  <a:cubicBezTo>
                    <a:pt x="4725" y="7906"/>
                    <a:pt x="5062" y="7929"/>
                    <a:pt x="5398" y="7860"/>
                  </a:cubicBezTo>
                  <a:cubicBezTo>
                    <a:pt x="5689" y="7801"/>
                    <a:pt x="5979" y="7836"/>
                    <a:pt x="6281" y="7767"/>
                  </a:cubicBezTo>
                  <a:cubicBezTo>
                    <a:pt x="6443" y="7720"/>
                    <a:pt x="6606" y="7755"/>
                    <a:pt x="6757" y="7697"/>
                  </a:cubicBezTo>
                  <a:cubicBezTo>
                    <a:pt x="6815" y="7662"/>
                    <a:pt x="6873" y="7674"/>
                    <a:pt x="6931" y="7662"/>
                  </a:cubicBezTo>
                  <a:cubicBezTo>
                    <a:pt x="7012" y="7651"/>
                    <a:pt x="7082" y="7662"/>
                    <a:pt x="7151" y="7639"/>
                  </a:cubicBezTo>
                  <a:cubicBezTo>
                    <a:pt x="7279" y="7581"/>
                    <a:pt x="7407" y="7593"/>
                    <a:pt x="7546" y="7581"/>
                  </a:cubicBezTo>
                  <a:cubicBezTo>
                    <a:pt x="7767" y="7581"/>
                    <a:pt x="7999" y="7604"/>
                    <a:pt x="8208" y="7523"/>
                  </a:cubicBezTo>
                  <a:cubicBezTo>
                    <a:pt x="8266" y="7488"/>
                    <a:pt x="8324" y="7523"/>
                    <a:pt x="8405" y="7511"/>
                  </a:cubicBezTo>
                  <a:cubicBezTo>
                    <a:pt x="8463" y="7511"/>
                    <a:pt x="8533" y="7511"/>
                    <a:pt x="8579" y="7476"/>
                  </a:cubicBezTo>
                  <a:cubicBezTo>
                    <a:pt x="8719" y="7418"/>
                    <a:pt x="8870" y="7418"/>
                    <a:pt x="9020" y="7418"/>
                  </a:cubicBezTo>
                  <a:cubicBezTo>
                    <a:pt x="9160" y="7418"/>
                    <a:pt x="9299" y="7430"/>
                    <a:pt x="9415" y="7395"/>
                  </a:cubicBezTo>
                  <a:cubicBezTo>
                    <a:pt x="9566" y="7349"/>
                    <a:pt x="9717" y="7349"/>
                    <a:pt x="9868" y="7337"/>
                  </a:cubicBezTo>
                  <a:cubicBezTo>
                    <a:pt x="9972" y="7337"/>
                    <a:pt x="10065" y="7337"/>
                    <a:pt x="10170" y="7314"/>
                  </a:cubicBezTo>
                  <a:cubicBezTo>
                    <a:pt x="10356" y="7105"/>
                    <a:pt x="10274" y="6873"/>
                    <a:pt x="10286" y="6652"/>
                  </a:cubicBezTo>
                  <a:cubicBezTo>
                    <a:pt x="10042" y="6524"/>
                    <a:pt x="10042" y="6524"/>
                    <a:pt x="10042" y="6269"/>
                  </a:cubicBezTo>
                  <a:lnTo>
                    <a:pt x="10042" y="5944"/>
                  </a:lnTo>
                  <a:cubicBezTo>
                    <a:pt x="10042" y="5886"/>
                    <a:pt x="10042" y="5805"/>
                    <a:pt x="10030" y="5770"/>
                  </a:cubicBezTo>
                  <a:cubicBezTo>
                    <a:pt x="9972" y="5654"/>
                    <a:pt x="9972" y="5538"/>
                    <a:pt x="9972" y="5398"/>
                  </a:cubicBezTo>
                  <a:cubicBezTo>
                    <a:pt x="9972" y="5201"/>
                    <a:pt x="9984" y="4992"/>
                    <a:pt x="9891" y="4806"/>
                  </a:cubicBezTo>
                  <a:cubicBezTo>
                    <a:pt x="9880" y="4760"/>
                    <a:pt x="9880" y="4702"/>
                    <a:pt x="9880" y="4667"/>
                  </a:cubicBezTo>
                  <a:lnTo>
                    <a:pt x="9833" y="4354"/>
                  </a:lnTo>
                  <a:cubicBezTo>
                    <a:pt x="9822" y="4284"/>
                    <a:pt x="9810" y="4214"/>
                    <a:pt x="9810" y="4133"/>
                  </a:cubicBezTo>
                  <a:cubicBezTo>
                    <a:pt x="9810" y="3936"/>
                    <a:pt x="9822" y="3727"/>
                    <a:pt x="9740" y="3529"/>
                  </a:cubicBezTo>
                  <a:cubicBezTo>
                    <a:pt x="9705" y="3471"/>
                    <a:pt x="9717" y="3413"/>
                    <a:pt x="9717" y="3344"/>
                  </a:cubicBezTo>
                  <a:lnTo>
                    <a:pt x="9717" y="1962"/>
                  </a:lnTo>
                  <a:cubicBezTo>
                    <a:pt x="9717" y="1800"/>
                    <a:pt x="9763" y="1683"/>
                    <a:pt x="9914" y="1602"/>
                  </a:cubicBezTo>
                  <a:cubicBezTo>
                    <a:pt x="9938" y="1579"/>
                    <a:pt x="9961" y="1556"/>
                    <a:pt x="9996" y="1521"/>
                  </a:cubicBezTo>
                  <a:cubicBezTo>
                    <a:pt x="9961" y="1451"/>
                    <a:pt x="9938" y="1405"/>
                    <a:pt x="9926" y="1358"/>
                  </a:cubicBezTo>
                  <a:cubicBezTo>
                    <a:pt x="9891" y="1300"/>
                    <a:pt x="9880" y="1254"/>
                    <a:pt x="9856" y="1196"/>
                  </a:cubicBezTo>
                  <a:lnTo>
                    <a:pt x="8788" y="1196"/>
                  </a:lnTo>
                  <a:cubicBezTo>
                    <a:pt x="8603" y="1196"/>
                    <a:pt x="8428" y="1173"/>
                    <a:pt x="8243" y="1254"/>
                  </a:cubicBezTo>
                  <a:cubicBezTo>
                    <a:pt x="8185" y="1277"/>
                    <a:pt x="8092" y="1266"/>
                    <a:pt x="8022" y="1266"/>
                  </a:cubicBezTo>
                  <a:cubicBezTo>
                    <a:pt x="7802" y="1266"/>
                    <a:pt x="7604" y="1277"/>
                    <a:pt x="7384" y="1312"/>
                  </a:cubicBezTo>
                  <a:cubicBezTo>
                    <a:pt x="7209" y="1335"/>
                    <a:pt x="7035" y="1335"/>
                    <a:pt x="6861" y="1358"/>
                  </a:cubicBezTo>
                  <a:cubicBezTo>
                    <a:pt x="6780" y="1370"/>
                    <a:pt x="6675" y="1358"/>
                    <a:pt x="6583" y="1382"/>
                  </a:cubicBezTo>
                  <a:cubicBezTo>
                    <a:pt x="6432" y="1440"/>
                    <a:pt x="6269" y="1440"/>
                    <a:pt x="6107" y="1440"/>
                  </a:cubicBezTo>
                  <a:lnTo>
                    <a:pt x="5340" y="1440"/>
                  </a:lnTo>
                  <a:cubicBezTo>
                    <a:pt x="5247" y="1440"/>
                    <a:pt x="5166" y="1440"/>
                    <a:pt x="5097" y="1451"/>
                  </a:cubicBezTo>
                  <a:cubicBezTo>
                    <a:pt x="4888" y="1521"/>
                    <a:pt x="4690" y="1509"/>
                    <a:pt x="4481" y="1509"/>
                  </a:cubicBezTo>
                  <a:cubicBezTo>
                    <a:pt x="4365" y="1509"/>
                    <a:pt x="4226" y="1498"/>
                    <a:pt x="4121" y="1544"/>
                  </a:cubicBezTo>
                  <a:cubicBezTo>
                    <a:pt x="3947" y="1614"/>
                    <a:pt x="3761" y="1602"/>
                    <a:pt x="3587" y="1602"/>
                  </a:cubicBezTo>
                  <a:cubicBezTo>
                    <a:pt x="3332" y="1614"/>
                    <a:pt x="3077" y="1567"/>
                    <a:pt x="2833" y="1672"/>
                  </a:cubicBezTo>
                  <a:cubicBezTo>
                    <a:pt x="2775" y="1695"/>
                    <a:pt x="2717" y="1683"/>
                    <a:pt x="2635" y="1683"/>
                  </a:cubicBezTo>
                  <a:cubicBezTo>
                    <a:pt x="2403" y="1683"/>
                    <a:pt x="2171" y="1672"/>
                    <a:pt x="1939" y="1776"/>
                  </a:cubicBezTo>
                  <a:cubicBezTo>
                    <a:pt x="1881" y="1823"/>
                    <a:pt x="1823" y="1823"/>
                    <a:pt x="1765" y="1823"/>
                  </a:cubicBezTo>
                  <a:close/>
                  <a:moveTo>
                    <a:pt x="1695" y="8277"/>
                  </a:moveTo>
                  <a:cubicBezTo>
                    <a:pt x="1567" y="7987"/>
                    <a:pt x="1474" y="7709"/>
                    <a:pt x="1498" y="7418"/>
                  </a:cubicBezTo>
                  <a:cubicBezTo>
                    <a:pt x="1498" y="7360"/>
                    <a:pt x="1498" y="7291"/>
                    <a:pt x="1463" y="7244"/>
                  </a:cubicBezTo>
                  <a:cubicBezTo>
                    <a:pt x="1405" y="7105"/>
                    <a:pt x="1405" y="6942"/>
                    <a:pt x="1405" y="6791"/>
                  </a:cubicBezTo>
                  <a:cubicBezTo>
                    <a:pt x="1405" y="6675"/>
                    <a:pt x="1416" y="6559"/>
                    <a:pt x="1382" y="6466"/>
                  </a:cubicBezTo>
                  <a:cubicBezTo>
                    <a:pt x="1324" y="6316"/>
                    <a:pt x="1324" y="6153"/>
                    <a:pt x="1324" y="6014"/>
                  </a:cubicBezTo>
                  <a:cubicBezTo>
                    <a:pt x="1324" y="5898"/>
                    <a:pt x="1300" y="5793"/>
                    <a:pt x="1289" y="5677"/>
                  </a:cubicBezTo>
                  <a:cubicBezTo>
                    <a:pt x="1277" y="5573"/>
                    <a:pt x="1242" y="5480"/>
                    <a:pt x="1242" y="5375"/>
                  </a:cubicBezTo>
                  <a:lnTo>
                    <a:pt x="1242" y="3344"/>
                  </a:lnTo>
                  <a:cubicBezTo>
                    <a:pt x="1242" y="3251"/>
                    <a:pt x="1265" y="3146"/>
                    <a:pt x="1277" y="3065"/>
                  </a:cubicBezTo>
                  <a:cubicBezTo>
                    <a:pt x="1289" y="2960"/>
                    <a:pt x="1324" y="2868"/>
                    <a:pt x="1324" y="2763"/>
                  </a:cubicBezTo>
                  <a:cubicBezTo>
                    <a:pt x="1324" y="2601"/>
                    <a:pt x="1335" y="2450"/>
                    <a:pt x="1324" y="2299"/>
                  </a:cubicBezTo>
                  <a:cubicBezTo>
                    <a:pt x="1300" y="2067"/>
                    <a:pt x="1358" y="1858"/>
                    <a:pt x="1474" y="1660"/>
                  </a:cubicBezTo>
                  <a:cubicBezTo>
                    <a:pt x="1533" y="1556"/>
                    <a:pt x="1591" y="1498"/>
                    <a:pt x="1707" y="1498"/>
                  </a:cubicBezTo>
                  <a:cubicBezTo>
                    <a:pt x="1765" y="1498"/>
                    <a:pt x="1846" y="1509"/>
                    <a:pt x="1881" y="1486"/>
                  </a:cubicBezTo>
                  <a:cubicBezTo>
                    <a:pt x="2078" y="1382"/>
                    <a:pt x="2264" y="1405"/>
                    <a:pt x="2450" y="1405"/>
                  </a:cubicBezTo>
                  <a:cubicBezTo>
                    <a:pt x="2577" y="1405"/>
                    <a:pt x="2717" y="1405"/>
                    <a:pt x="2844" y="1358"/>
                  </a:cubicBezTo>
                  <a:cubicBezTo>
                    <a:pt x="2914" y="1324"/>
                    <a:pt x="3007" y="1324"/>
                    <a:pt x="3088" y="1324"/>
                  </a:cubicBezTo>
                  <a:lnTo>
                    <a:pt x="3669" y="1324"/>
                  </a:lnTo>
                  <a:cubicBezTo>
                    <a:pt x="3738" y="1324"/>
                    <a:pt x="3820" y="1335"/>
                    <a:pt x="3889" y="1312"/>
                  </a:cubicBezTo>
                  <a:cubicBezTo>
                    <a:pt x="4063" y="1231"/>
                    <a:pt x="4249" y="1254"/>
                    <a:pt x="4423" y="1254"/>
                  </a:cubicBezTo>
                  <a:cubicBezTo>
                    <a:pt x="4632" y="1254"/>
                    <a:pt x="4830" y="1254"/>
                    <a:pt x="5039" y="1184"/>
                  </a:cubicBezTo>
                  <a:cubicBezTo>
                    <a:pt x="5108" y="1149"/>
                    <a:pt x="5189" y="1149"/>
                    <a:pt x="5282" y="1149"/>
                  </a:cubicBezTo>
                  <a:lnTo>
                    <a:pt x="5770" y="1149"/>
                  </a:lnTo>
                  <a:cubicBezTo>
                    <a:pt x="6049" y="1149"/>
                    <a:pt x="6327" y="1184"/>
                    <a:pt x="6606" y="1080"/>
                  </a:cubicBezTo>
                  <a:cubicBezTo>
                    <a:pt x="6664" y="1045"/>
                    <a:pt x="6745" y="1068"/>
                    <a:pt x="6815" y="1068"/>
                  </a:cubicBezTo>
                  <a:cubicBezTo>
                    <a:pt x="7024" y="1068"/>
                    <a:pt x="7221" y="1068"/>
                    <a:pt x="7430" y="1022"/>
                  </a:cubicBezTo>
                  <a:cubicBezTo>
                    <a:pt x="7511" y="998"/>
                    <a:pt x="7616" y="987"/>
                    <a:pt x="7709" y="987"/>
                  </a:cubicBezTo>
                  <a:cubicBezTo>
                    <a:pt x="7918" y="987"/>
                    <a:pt x="8150" y="1010"/>
                    <a:pt x="8370" y="917"/>
                  </a:cubicBezTo>
                  <a:cubicBezTo>
                    <a:pt x="8428" y="906"/>
                    <a:pt x="8486" y="906"/>
                    <a:pt x="8556" y="906"/>
                  </a:cubicBezTo>
                  <a:lnTo>
                    <a:pt x="9856" y="906"/>
                  </a:lnTo>
                  <a:lnTo>
                    <a:pt x="9972" y="906"/>
                  </a:lnTo>
                  <a:cubicBezTo>
                    <a:pt x="10089" y="917"/>
                    <a:pt x="10147" y="964"/>
                    <a:pt x="10147" y="1080"/>
                  </a:cubicBezTo>
                  <a:cubicBezTo>
                    <a:pt x="10158" y="1254"/>
                    <a:pt x="10239" y="1405"/>
                    <a:pt x="10332" y="1556"/>
                  </a:cubicBezTo>
                  <a:cubicBezTo>
                    <a:pt x="10402" y="1556"/>
                    <a:pt x="10472" y="1567"/>
                    <a:pt x="10553" y="1567"/>
                  </a:cubicBezTo>
                  <a:cubicBezTo>
                    <a:pt x="10820" y="1591"/>
                    <a:pt x="10971" y="1741"/>
                    <a:pt x="10982" y="2020"/>
                  </a:cubicBezTo>
                  <a:cubicBezTo>
                    <a:pt x="10982" y="2125"/>
                    <a:pt x="10959" y="2229"/>
                    <a:pt x="11017" y="2322"/>
                  </a:cubicBezTo>
                  <a:cubicBezTo>
                    <a:pt x="11145" y="2357"/>
                    <a:pt x="11273" y="2345"/>
                    <a:pt x="11389" y="2310"/>
                  </a:cubicBezTo>
                  <a:cubicBezTo>
                    <a:pt x="11400" y="2183"/>
                    <a:pt x="11424" y="1451"/>
                    <a:pt x="11389" y="1382"/>
                  </a:cubicBezTo>
                  <a:cubicBezTo>
                    <a:pt x="11307" y="1196"/>
                    <a:pt x="11319" y="1010"/>
                    <a:pt x="11319" y="813"/>
                  </a:cubicBezTo>
                  <a:cubicBezTo>
                    <a:pt x="11319" y="627"/>
                    <a:pt x="11226" y="511"/>
                    <a:pt x="11052" y="441"/>
                  </a:cubicBezTo>
                  <a:cubicBezTo>
                    <a:pt x="10913" y="383"/>
                    <a:pt x="10750" y="337"/>
                    <a:pt x="10576" y="337"/>
                  </a:cubicBezTo>
                  <a:cubicBezTo>
                    <a:pt x="9972" y="348"/>
                    <a:pt x="9369" y="337"/>
                    <a:pt x="8765" y="337"/>
                  </a:cubicBezTo>
                  <a:cubicBezTo>
                    <a:pt x="8544" y="337"/>
                    <a:pt x="8312" y="383"/>
                    <a:pt x="8115" y="279"/>
                  </a:cubicBezTo>
                  <a:cubicBezTo>
                    <a:pt x="8092" y="267"/>
                    <a:pt x="8069" y="267"/>
                    <a:pt x="8057" y="267"/>
                  </a:cubicBezTo>
                  <a:cubicBezTo>
                    <a:pt x="7767" y="267"/>
                    <a:pt x="7476" y="256"/>
                    <a:pt x="7198" y="279"/>
                  </a:cubicBezTo>
                  <a:cubicBezTo>
                    <a:pt x="6838" y="314"/>
                    <a:pt x="6490" y="372"/>
                    <a:pt x="6141" y="406"/>
                  </a:cubicBezTo>
                  <a:cubicBezTo>
                    <a:pt x="5944" y="430"/>
                    <a:pt x="5747" y="441"/>
                    <a:pt x="5561" y="441"/>
                  </a:cubicBezTo>
                  <a:cubicBezTo>
                    <a:pt x="5306" y="441"/>
                    <a:pt x="5062" y="453"/>
                    <a:pt x="4830" y="488"/>
                  </a:cubicBezTo>
                  <a:cubicBezTo>
                    <a:pt x="4412" y="546"/>
                    <a:pt x="4005" y="569"/>
                    <a:pt x="3587" y="615"/>
                  </a:cubicBezTo>
                  <a:lnTo>
                    <a:pt x="3193" y="662"/>
                  </a:lnTo>
                  <a:cubicBezTo>
                    <a:pt x="2786" y="720"/>
                    <a:pt x="2403" y="871"/>
                    <a:pt x="1985" y="871"/>
                  </a:cubicBezTo>
                  <a:cubicBezTo>
                    <a:pt x="1974" y="871"/>
                    <a:pt x="1939" y="871"/>
                    <a:pt x="1927" y="894"/>
                  </a:cubicBezTo>
                  <a:cubicBezTo>
                    <a:pt x="1695" y="987"/>
                    <a:pt x="1416" y="917"/>
                    <a:pt x="1184" y="1033"/>
                  </a:cubicBezTo>
                  <a:cubicBezTo>
                    <a:pt x="998" y="1022"/>
                    <a:pt x="859" y="1091"/>
                    <a:pt x="685" y="1196"/>
                  </a:cubicBezTo>
                  <a:cubicBezTo>
                    <a:pt x="650" y="1312"/>
                    <a:pt x="639" y="1440"/>
                    <a:pt x="592" y="1556"/>
                  </a:cubicBezTo>
                  <a:cubicBezTo>
                    <a:pt x="534" y="1718"/>
                    <a:pt x="546" y="1904"/>
                    <a:pt x="511" y="2067"/>
                  </a:cubicBezTo>
                  <a:cubicBezTo>
                    <a:pt x="464" y="2241"/>
                    <a:pt x="464" y="2415"/>
                    <a:pt x="453" y="2577"/>
                  </a:cubicBezTo>
                  <a:cubicBezTo>
                    <a:pt x="453" y="2705"/>
                    <a:pt x="453" y="2833"/>
                    <a:pt x="406" y="2960"/>
                  </a:cubicBezTo>
                  <a:cubicBezTo>
                    <a:pt x="372" y="3077"/>
                    <a:pt x="360" y="3181"/>
                    <a:pt x="360" y="3297"/>
                  </a:cubicBezTo>
                  <a:lnTo>
                    <a:pt x="360" y="4644"/>
                  </a:lnTo>
                  <a:cubicBezTo>
                    <a:pt x="360" y="4725"/>
                    <a:pt x="348" y="4795"/>
                    <a:pt x="372" y="4864"/>
                  </a:cubicBezTo>
                  <a:cubicBezTo>
                    <a:pt x="464" y="5050"/>
                    <a:pt x="453" y="5247"/>
                    <a:pt x="453" y="5433"/>
                  </a:cubicBezTo>
                  <a:cubicBezTo>
                    <a:pt x="453" y="5503"/>
                    <a:pt x="430" y="5573"/>
                    <a:pt x="464" y="5654"/>
                  </a:cubicBezTo>
                  <a:cubicBezTo>
                    <a:pt x="534" y="5793"/>
                    <a:pt x="523" y="5956"/>
                    <a:pt x="523" y="6095"/>
                  </a:cubicBezTo>
                  <a:cubicBezTo>
                    <a:pt x="523" y="6153"/>
                    <a:pt x="523" y="6211"/>
                    <a:pt x="534" y="6246"/>
                  </a:cubicBezTo>
                  <a:cubicBezTo>
                    <a:pt x="627" y="6420"/>
                    <a:pt x="604" y="6606"/>
                    <a:pt x="604" y="6780"/>
                  </a:cubicBezTo>
                  <a:cubicBezTo>
                    <a:pt x="604" y="7070"/>
                    <a:pt x="604" y="7349"/>
                    <a:pt x="627" y="7639"/>
                  </a:cubicBezTo>
                  <a:cubicBezTo>
                    <a:pt x="627" y="7720"/>
                    <a:pt x="627" y="7813"/>
                    <a:pt x="650" y="7883"/>
                  </a:cubicBezTo>
                  <a:cubicBezTo>
                    <a:pt x="708" y="8010"/>
                    <a:pt x="708" y="8150"/>
                    <a:pt x="708" y="8277"/>
                  </a:cubicBezTo>
                  <a:cubicBezTo>
                    <a:pt x="708" y="8475"/>
                    <a:pt x="801" y="8672"/>
                    <a:pt x="859" y="8870"/>
                  </a:cubicBezTo>
                  <a:cubicBezTo>
                    <a:pt x="998" y="8870"/>
                    <a:pt x="1149" y="8881"/>
                    <a:pt x="1289" y="8881"/>
                  </a:cubicBezTo>
                  <a:cubicBezTo>
                    <a:pt x="1416" y="8881"/>
                    <a:pt x="1556" y="8881"/>
                    <a:pt x="1683" y="8916"/>
                  </a:cubicBezTo>
                  <a:cubicBezTo>
                    <a:pt x="1823" y="8939"/>
                    <a:pt x="1962" y="8904"/>
                    <a:pt x="2101" y="8870"/>
                  </a:cubicBezTo>
                  <a:cubicBezTo>
                    <a:pt x="2159" y="8858"/>
                    <a:pt x="2217" y="8870"/>
                    <a:pt x="2287" y="8870"/>
                  </a:cubicBezTo>
                  <a:lnTo>
                    <a:pt x="2902" y="8870"/>
                  </a:lnTo>
                  <a:cubicBezTo>
                    <a:pt x="2972" y="8870"/>
                    <a:pt x="3042" y="8881"/>
                    <a:pt x="3123" y="8858"/>
                  </a:cubicBezTo>
                  <a:cubicBezTo>
                    <a:pt x="3367" y="8753"/>
                    <a:pt x="3622" y="8788"/>
                    <a:pt x="3878" y="8788"/>
                  </a:cubicBezTo>
                  <a:cubicBezTo>
                    <a:pt x="4121" y="8788"/>
                    <a:pt x="4365" y="8811"/>
                    <a:pt x="4597" y="8730"/>
                  </a:cubicBezTo>
                  <a:cubicBezTo>
                    <a:pt x="4655" y="8695"/>
                    <a:pt x="4748" y="8707"/>
                    <a:pt x="4818" y="8707"/>
                  </a:cubicBezTo>
                  <a:lnTo>
                    <a:pt x="5364" y="8707"/>
                  </a:lnTo>
                  <a:cubicBezTo>
                    <a:pt x="5445" y="8707"/>
                    <a:pt x="5514" y="8730"/>
                    <a:pt x="5584" y="8695"/>
                  </a:cubicBezTo>
                  <a:cubicBezTo>
                    <a:pt x="5793" y="8614"/>
                    <a:pt x="5990" y="8637"/>
                    <a:pt x="6199" y="8626"/>
                  </a:cubicBezTo>
                  <a:cubicBezTo>
                    <a:pt x="6432" y="8626"/>
                    <a:pt x="6664" y="8649"/>
                    <a:pt x="6896" y="8556"/>
                  </a:cubicBezTo>
                  <a:cubicBezTo>
                    <a:pt x="6966" y="8521"/>
                    <a:pt x="7047" y="8533"/>
                    <a:pt x="7140" y="8533"/>
                  </a:cubicBezTo>
                  <a:lnTo>
                    <a:pt x="8324" y="8533"/>
                  </a:lnTo>
                  <a:cubicBezTo>
                    <a:pt x="8428" y="8533"/>
                    <a:pt x="8533" y="8556"/>
                    <a:pt x="8637" y="8510"/>
                  </a:cubicBezTo>
                  <a:cubicBezTo>
                    <a:pt x="8812" y="8452"/>
                    <a:pt x="8986" y="8452"/>
                    <a:pt x="9160" y="8452"/>
                  </a:cubicBezTo>
                  <a:cubicBezTo>
                    <a:pt x="9241" y="8452"/>
                    <a:pt x="9311" y="8452"/>
                    <a:pt x="9404" y="8440"/>
                  </a:cubicBezTo>
                  <a:cubicBezTo>
                    <a:pt x="9868" y="8359"/>
                    <a:pt x="10332" y="8289"/>
                    <a:pt x="10797" y="8196"/>
                  </a:cubicBezTo>
                  <a:cubicBezTo>
                    <a:pt x="10924" y="8173"/>
                    <a:pt x="11052" y="8127"/>
                    <a:pt x="11191" y="8115"/>
                  </a:cubicBezTo>
                  <a:cubicBezTo>
                    <a:pt x="11366" y="8103"/>
                    <a:pt x="11505" y="8068"/>
                    <a:pt x="11633" y="7987"/>
                  </a:cubicBezTo>
                  <a:cubicBezTo>
                    <a:pt x="11725" y="7836"/>
                    <a:pt x="11749" y="7697"/>
                    <a:pt x="11749" y="7534"/>
                  </a:cubicBezTo>
                  <a:cubicBezTo>
                    <a:pt x="11749" y="6954"/>
                    <a:pt x="11772" y="6374"/>
                    <a:pt x="11772" y="5793"/>
                  </a:cubicBezTo>
                  <a:cubicBezTo>
                    <a:pt x="11772" y="5781"/>
                    <a:pt x="11749" y="5758"/>
                    <a:pt x="11737" y="5723"/>
                  </a:cubicBezTo>
                  <a:cubicBezTo>
                    <a:pt x="11598" y="5700"/>
                    <a:pt x="11447" y="5677"/>
                    <a:pt x="11284" y="5747"/>
                  </a:cubicBezTo>
                  <a:lnTo>
                    <a:pt x="11284" y="6083"/>
                  </a:lnTo>
                  <a:cubicBezTo>
                    <a:pt x="11307" y="6269"/>
                    <a:pt x="11249" y="6443"/>
                    <a:pt x="11099" y="6594"/>
                  </a:cubicBezTo>
                  <a:cubicBezTo>
                    <a:pt x="10959" y="6606"/>
                    <a:pt x="10797" y="6617"/>
                    <a:pt x="10623" y="6629"/>
                  </a:cubicBezTo>
                  <a:cubicBezTo>
                    <a:pt x="10623" y="6722"/>
                    <a:pt x="10611" y="6791"/>
                    <a:pt x="10611" y="6873"/>
                  </a:cubicBezTo>
                  <a:cubicBezTo>
                    <a:pt x="10623" y="7058"/>
                    <a:pt x="10576" y="7233"/>
                    <a:pt x="10506" y="7407"/>
                  </a:cubicBezTo>
                  <a:cubicBezTo>
                    <a:pt x="10472" y="7488"/>
                    <a:pt x="10414" y="7534"/>
                    <a:pt x="10332" y="7546"/>
                  </a:cubicBezTo>
                  <a:lnTo>
                    <a:pt x="10216" y="7546"/>
                  </a:lnTo>
                  <a:cubicBezTo>
                    <a:pt x="9949" y="7546"/>
                    <a:pt x="9682" y="7523"/>
                    <a:pt x="9427" y="7616"/>
                  </a:cubicBezTo>
                  <a:cubicBezTo>
                    <a:pt x="9404" y="7639"/>
                    <a:pt x="9346" y="7616"/>
                    <a:pt x="9311" y="7616"/>
                  </a:cubicBezTo>
                  <a:cubicBezTo>
                    <a:pt x="9079" y="7616"/>
                    <a:pt x="8846" y="7604"/>
                    <a:pt x="8614" y="7697"/>
                  </a:cubicBezTo>
                  <a:cubicBezTo>
                    <a:pt x="8579" y="7709"/>
                    <a:pt x="8521" y="7697"/>
                    <a:pt x="8475" y="7709"/>
                  </a:cubicBezTo>
                  <a:cubicBezTo>
                    <a:pt x="8417" y="7709"/>
                    <a:pt x="8347" y="7709"/>
                    <a:pt x="8301" y="7743"/>
                  </a:cubicBezTo>
                  <a:cubicBezTo>
                    <a:pt x="8138" y="7813"/>
                    <a:pt x="7964" y="7825"/>
                    <a:pt x="7790" y="7790"/>
                  </a:cubicBezTo>
                  <a:cubicBezTo>
                    <a:pt x="7488" y="7767"/>
                    <a:pt x="7198" y="7894"/>
                    <a:pt x="6873" y="7894"/>
                  </a:cubicBezTo>
                  <a:cubicBezTo>
                    <a:pt x="6733" y="7964"/>
                    <a:pt x="6559" y="7987"/>
                    <a:pt x="6397" y="7964"/>
                  </a:cubicBezTo>
                  <a:cubicBezTo>
                    <a:pt x="6350" y="7964"/>
                    <a:pt x="6292" y="7964"/>
                    <a:pt x="6257" y="7999"/>
                  </a:cubicBezTo>
                  <a:cubicBezTo>
                    <a:pt x="6118" y="8057"/>
                    <a:pt x="5979" y="8057"/>
                    <a:pt x="5828" y="8057"/>
                  </a:cubicBezTo>
                  <a:cubicBezTo>
                    <a:pt x="5712" y="8057"/>
                    <a:pt x="5573" y="8022"/>
                    <a:pt x="5468" y="8068"/>
                  </a:cubicBezTo>
                  <a:cubicBezTo>
                    <a:pt x="5224" y="8161"/>
                    <a:pt x="4992" y="8127"/>
                    <a:pt x="4748" y="8138"/>
                  </a:cubicBezTo>
                  <a:cubicBezTo>
                    <a:pt x="4644" y="8138"/>
                    <a:pt x="4528" y="8115"/>
                    <a:pt x="4435" y="8161"/>
                  </a:cubicBezTo>
                  <a:cubicBezTo>
                    <a:pt x="4191" y="8277"/>
                    <a:pt x="3936" y="8231"/>
                    <a:pt x="3680" y="8231"/>
                  </a:cubicBezTo>
                  <a:cubicBezTo>
                    <a:pt x="3587" y="8231"/>
                    <a:pt x="3471" y="8219"/>
                    <a:pt x="3378" y="8243"/>
                  </a:cubicBezTo>
                  <a:cubicBezTo>
                    <a:pt x="3216" y="8324"/>
                    <a:pt x="3065" y="8289"/>
                    <a:pt x="2902" y="8277"/>
                  </a:cubicBezTo>
                  <a:lnTo>
                    <a:pt x="2508" y="8231"/>
                  </a:lnTo>
                  <a:cubicBezTo>
                    <a:pt x="2194" y="8324"/>
                    <a:pt x="1939" y="8289"/>
                    <a:pt x="1695" y="8277"/>
                  </a:cubicBezTo>
                  <a:close/>
                  <a:moveTo>
                    <a:pt x="11865" y="2670"/>
                  </a:moveTo>
                  <a:cubicBezTo>
                    <a:pt x="11540" y="2601"/>
                    <a:pt x="10994" y="2601"/>
                    <a:pt x="10739" y="2659"/>
                  </a:cubicBezTo>
                  <a:cubicBezTo>
                    <a:pt x="10739" y="2891"/>
                    <a:pt x="10692" y="3123"/>
                    <a:pt x="10785" y="3344"/>
                  </a:cubicBezTo>
                  <a:cubicBezTo>
                    <a:pt x="10808" y="3413"/>
                    <a:pt x="10808" y="3506"/>
                    <a:pt x="10808" y="3587"/>
                  </a:cubicBezTo>
                  <a:cubicBezTo>
                    <a:pt x="10843" y="3820"/>
                    <a:pt x="10843" y="4052"/>
                    <a:pt x="10913" y="4284"/>
                  </a:cubicBezTo>
                  <a:cubicBezTo>
                    <a:pt x="10971" y="4470"/>
                    <a:pt x="10971" y="4644"/>
                    <a:pt x="10982" y="4818"/>
                  </a:cubicBezTo>
                  <a:cubicBezTo>
                    <a:pt x="10982" y="5004"/>
                    <a:pt x="10959" y="5178"/>
                    <a:pt x="10994" y="5352"/>
                  </a:cubicBezTo>
                  <a:cubicBezTo>
                    <a:pt x="11099" y="5398"/>
                    <a:pt x="11191" y="5445"/>
                    <a:pt x="11273" y="5491"/>
                  </a:cubicBezTo>
                  <a:cubicBezTo>
                    <a:pt x="11400" y="5445"/>
                    <a:pt x="11540" y="5410"/>
                    <a:pt x="11691" y="5468"/>
                  </a:cubicBezTo>
                  <a:cubicBezTo>
                    <a:pt x="11807" y="5514"/>
                    <a:pt x="11958" y="5503"/>
                    <a:pt x="12085" y="5456"/>
                  </a:cubicBezTo>
                  <a:cubicBezTo>
                    <a:pt x="12097" y="5410"/>
                    <a:pt x="12120" y="5375"/>
                    <a:pt x="12120" y="5340"/>
                  </a:cubicBezTo>
                  <a:cubicBezTo>
                    <a:pt x="12120" y="5004"/>
                    <a:pt x="12097" y="4690"/>
                    <a:pt x="12132" y="4354"/>
                  </a:cubicBezTo>
                  <a:cubicBezTo>
                    <a:pt x="12155" y="4017"/>
                    <a:pt x="12027" y="3692"/>
                    <a:pt x="12074" y="3355"/>
                  </a:cubicBezTo>
                  <a:cubicBezTo>
                    <a:pt x="12074" y="3320"/>
                    <a:pt x="12039" y="3297"/>
                    <a:pt x="12027" y="3262"/>
                  </a:cubicBezTo>
                  <a:cubicBezTo>
                    <a:pt x="12016" y="3227"/>
                    <a:pt x="11981" y="3181"/>
                    <a:pt x="11969" y="3123"/>
                  </a:cubicBezTo>
                  <a:cubicBezTo>
                    <a:pt x="11946" y="3007"/>
                    <a:pt x="11911" y="2844"/>
                    <a:pt x="11865" y="2670"/>
                  </a:cubicBezTo>
                  <a:close/>
                  <a:moveTo>
                    <a:pt x="9984" y="1916"/>
                  </a:moveTo>
                  <a:cubicBezTo>
                    <a:pt x="9961" y="2020"/>
                    <a:pt x="9961" y="2090"/>
                    <a:pt x="9961" y="2183"/>
                  </a:cubicBezTo>
                  <a:lnTo>
                    <a:pt x="9961" y="3135"/>
                  </a:lnTo>
                  <a:cubicBezTo>
                    <a:pt x="9961" y="3309"/>
                    <a:pt x="9949" y="3483"/>
                    <a:pt x="10019" y="3645"/>
                  </a:cubicBezTo>
                  <a:cubicBezTo>
                    <a:pt x="10054" y="3703"/>
                    <a:pt x="10054" y="3761"/>
                    <a:pt x="10042" y="3820"/>
                  </a:cubicBezTo>
                  <a:cubicBezTo>
                    <a:pt x="9996" y="4145"/>
                    <a:pt x="10158" y="4446"/>
                    <a:pt x="10147" y="4760"/>
                  </a:cubicBezTo>
                  <a:cubicBezTo>
                    <a:pt x="10228" y="4957"/>
                    <a:pt x="10205" y="5143"/>
                    <a:pt x="10216" y="5329"/>
                  </a:cubicBezTo>
                  <a:cubicBezTo>
                    <a:pt x="10216" y="5422"/>
                    <a:pt x="10216" y="5514"/>
                    <a:pt x="10251" y="5607"/>
                  </a:cubicBezTo>
                  <a:cubicBezTo>
                    <a:pt x="10297" y="5723"/>
                    <a:pt x="10309" y="5840"/>
                    <a:pt x="10309" y="5967"/>
                  </a:cubicBezTo>
                  <a:cubicBezTo>
                    <a:pt x="10309" y="6083"/>
                    <a:pt x="10297" y="6211"/>
                    <a:pt x="10344" y="6316"/>
                  </a:cubicBezTo>
                  <a:cubicBezTo>
                    <a:pt x="10506" y="6420"/>
                    <a:pt x="10646" y="6443"/>
                    <a:pt x="10820" y="6432"/>
                  </a:cubicBezTo>
                  <a:cubicBezTo>
                    <a:pt x="10913" y="6420"/>
                    <a:pt x="10948" y="6374"/>
                    <a:pt x="10948" y="6304"/>
                  </a:cubicBezTo>
                  <a:lnTo>
                    <a:pt x="10948" y="5828"/>
                  </a:lnTo>
                  <a:cubicBezTo>
                    <a:pt x="10704" y="5712"/>
                    <a:pt x="10704" y="5712"/>
                    <a:pt x="10704" y="5480"/>
                  </a:cubicBezTo>
                  <a:lnTo>
                    <a:pt x="10704" y="5201"/>
                  </a:lnTo>
                  <a:cubicBezTo>
                    <a:pt x="10692" y="4911"/>
                    <a:pt x="10750" y="4632"/>
                    <a:pt x="10634" y="4354"/>
                  </a:cubicBezTo>
                  <a:cubicBezTo>
                    <a:pt x="10623" y="4319"/>
                    <a:pt x="10634" y="4261"/>
                    <a:pt x="10623" y="4214"/>
                  </a:cubicBezTo>
                  <a:cubicBezTo>
                    <a:pt x="10623" y="4156"/>
                    <a:pt x="10599" y="4087"/>
                    <a:pt x="10588" y="4040"/>
                  </a:cubicBezTo>
                  <a:cubicBezTo>
                    <a:pt x="10530" y="3912"/>
                    <a:pt x="10530" y="3773"/>
                    <a:pt x="10530" y="3645"/>
                  </a:cubicBezTo>
                  <a:cubicBezTo>
                    <a:pt x="10530" y="3587"/>
                    <a:pt x="10530" y="3518"/>
                    <a:pt x="10518" y="3460"/>
                  </a:cubicBezTo>
                  <a:cubicBezTo>
                    <a:pt x="10402" y="3135"/>
                    <a:pt x="10472" y="2810"/>
                    <a:pt x="10460" y="2484"/>
                  </a:cubicBezTo>
                  <a:cubicBezTo>
                    <a:pt x="10460" y="2415"/>
                    <a:pt x="10506" y="2357"/>
                    <a:pt x="10576" y="2322"/>
                  </a:cubicBezTo>
                  <a:cubicBezTo>
                    <a:pt x="10623" y="2310"/>
                    <a:pt x="10657" y="2287"/>
                    <a:pt x="10692" y="2264"/>
                  </a:cubicBezTo>
                  <a:cubicBezTo>
                    <a:pt x="10739" y="2113"/>
                    <a:pt x="10692" y="2008"/>
                    <a:pt x="10576" y="1904"/>
                  </a:cubicBezTo>
                  <a:cubicBezTo>
                    <a:pt x="10402" y="1881"/>
                    <a:pt x="10216" y="1858"/>
                    <a:pt x="9984" y="191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2115625" y="2668975"/>
              <a:ext cx="62700" cy="44450"/>
            </a:xfrm>
            <a:custGeom>
              <a:avLst/>
              <a:gdLst/>
              <a:ahLst/>
              <a:cxnLst/>
              <a:rect l="l" t="t" r="r" b="b"/>
              <a:pathLst>
                <a:path w="2508" h="1778" extrusionOk="0">
                  <a:moveTo>
                    <a:pt x="1579" y="12"/>
                  </a:moveTo>
                  <a:lnTo>
                    <a:pt x="2043" y="12"/>
                  </a:lnTo>
                  <a:cubicBezTo>
                    <a:pt x="2148" y="12"/>
                    <a:pt x="2218" y="36"/>
                    <a:pt x="2310" y="94"/>
                  </a:cubicBezTo>
                  <a:cubicBezTo>
                    <a:pt x="2380" y="152"/>
                    <a:pt x="2415" y="210"/>
                    <a:pt x="2415" y="303"/>
                  </a:cubicBezTo>
                  <a:cubicBezTo>
                    <a:pt x="2415" y="430"/>
                    <a:pt x="2461" y="558"/>
                    <a:pt x="2473" y="697"/>
                  </a:cubicBezTo>
                  <a:cubicBezTo>
                    <a:pt x="2508" y="953"/>
                    <a:pt x="2496" y="1220"/>
                    <a:pt x="2496" y="1487"/>
                  </a:cubicBezTo>
                  <a:cubicBezTo>
                    <a:pt x="2496" y="1580"/>
                    <a:pt x="2415" y="1603"/>
                    <a:pt x="2345" y="1615"/>
                  </a:cubicBezTo>
                  <a:cubicBezTo>
                    <a:pt x="2276" y="1615"/>
                    <a:pt x="2206" y="1638"/>
                    <a:pt x="2125" y="1638"/>
                  </a:cubicBezTo>
                  <a:lnTo>
                    <a:pt x="1393" y="1638"/>
                  </a:lnTo>
                  <a:cubicBezTo>
                    <a:pt x="1312" y="1638"/>
                    <a:pt x="1242" y="1615"/>
                    <a:pt x="1173" y="1661"/>
                  </a:cubicBezTo>
                  <a:cubicBezTo>
                    <a:pt x="952" y="1777"/>
                    <a:pt x="732" y="1719"/>
                    <a:pt x="499" y="1742"/>
                  </a:cubicBezTo>
                  <a:cubicBezTo>
                    <a:pt x="418" y="1742"/>
                    <a:pt x="348" y="1707"/>
                    <a:pt x="302" y="1638"/>
                  </a:cubicBezTo>
                  <a:cubicBezTo>
                    <a:pt x="198" y="1475"/>
                    <a:pt x="81" y="1313"/>
                    <a:pt x="116" y="1115"/>
                  </a:cubicBezTo>
                  <a:cubicBezTo>
                    <a:pt x="116" y="1069"/>
                    <a:pt x="116" y="1022"/>
                    <a:pt x="93" y="999"/>
                  </a:cubicBezTo>
                  <a:cubicBezTo>
                    <a:pt x="0" y="802"/>
                    <a:pt x="35" y="616"/>
                    <a:pt x="35" y="430"/>
                  </a:cubicBezTo>
                  <a:cubicBezTo>
                    <a:pt x="35" y="291"/>
                    <a:pt x="81" y="256"/>
                    <a:pt x="244" y="210"/>
                  </a:cubicBezTo>
                  <a:cubicBezTo>
                    <a:pt x="430" y="152"/>
                    <a:pt x="650" y="140"/>
                    <a:pt x="836" y="94"/>
                  </a:cubicBezTo>
                  <a:cubicBezTo>
                    <a:pt x="1022" y="47"/>
                    <a:pt x="1196" y="36"/>
                    <a:pt x="1382" y="36"/>
                  </a:cubicBezTo>
                  <a:cubicBezTo>
                    <a:pt x="1440" y="1"/>
                    <a:pt x="1509" y="12"/>
                    <a:pt x="1579" y="12"/>
                  </a:cubicBezTo>
                  <a:close/>
                  <a:moveTo>
                    <a:pt x="2206" y="1359"/>
                  </a:moveTo>
                  <a:cubicBezTo>
                    <a:pt x="2310" y="988"/>
                    <a:pt x="2171" y="651"/>
                    <a:pt x="2148" y="314"/>
                  </a:cubicBezTo>
                  <a:cubicBezTo>
                    <a:pt x="1974" y="291"/>
                    <a:pt x="1184" y="268"/>
                    <a:pt x="1068" y="303"/>
                  </a:cubicBezTo>
                  <a:cubicBezTo>
                    <a:pt x="1057" y="303"/>
                    <a:pt x="1033" y="314"/>
                    <a:pt x="1010" y="314"/>
                  </a:cubicBezTo>
                  <a:cubicBezTo>
                    <a:pt x="894" y="372"/>
                    <a:pt x="778" y="384"/>
                    <a:pt x="650" y="372"/>
                  </a:cubicBezTo>
                  <a:cubicBezTo>
                    <a:pt x="523" y="372"/>
                    <a:pt x="418" y="407"/>
                    <a:pt x="302" y="500"/>
                  </a:cubicBezTo>
                  <a:cubicBezTo>
                    <a:pt x="314" y="593"/>
                    <a:pt x="337" y="697"/>
                    <a:pt x="348" y="790"/>
                  </a:cubicBezTo>
                  <a:cubicBezTo>
                    <a:pt x="360" y="872"/>
                    <a:pt x="395" y="941"/>
                    <a:pt x="395" y="999"/>
                  </a:cubicBezTo>
                  <a:cubicBezTo>
                    <a:pt x="395" y="1162"/>
                    <a:pt x="453" y="1289"/>
                    <a:pt x="569" y="1417"/>
                  </a:cubicBezTo>
                  <a:cubicBezTo>
                    <a:pt x="697" y="1417"/>
                    <a:pt x="836" y="1440"/>
                    <a:pt x="952" y="1406"/>
                  </a:cubicBezTo>
                  <a:cubicBezTo>
                    <a:pt x="1115" y="1348"/>
                    <a:pt x="1277" y="1348"/>
                    <a:pt x="1440" y="1348"/>
                  </a:cubicBezTo>
                  <a:cubicBezTo>
                    <a:pt x="1684" y="1359"/>
                    <a:pt x="1939" y="1359"/>
                    <a:pt x="2206" y="13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2021300" y="2692200"/>
              <a:ext cx="10750" cy="104500"/>
            </a:xfrm>
            <a:custGeom>
              <a:avLst/>
              <a:gdLst/>
              <a:ahLst/>
              <a:cxnLst/>
              <a:rect l="l" t="t" r="r" b="b"/>
              <a:pathLst>
                <a:path w="430" h="4180" extrusionOk="0">
                  <a:moveTo>
                    <a:pt x="430" y="4145"/>
                  </a:moveTo>
                  <a:cubicBezTo>
                    <a:pt x="302" y="4180"/>
                    <a:pt x="244" y="4099"/>
                    <a:pt x="221" y="4017"/>
                  </a:cubicBezTo>
                  <a:cubicBezTo>
                    <a:pt x="198" y="3924"/>
                    <a:pt x="198" y="3832"/>
                    <a:pt x="198" y="3739"/>
                  </a:cubicBezTo>
                  <a:cubicBezTo>
                    <a:pt x="198" y="3565"/>
                    <a:pt x="198" y="3390"/>
                    <a:pt x="140" y="3216"/>
                  </a:cubicBezTo>
                  <a:cubicBezTo>
                    <a:pt x="116" y="3112"/>
                    <a:pt x="116" y="3019"/>
                    <a:pt x="116" y="2914"/>
                  </a:cubicBezTo>
                  <a:lnTo>
                    <a:pt x="116" y="2055"/>
                  </a:lnTo>
                  <a:cubicBezTo>
                    <a:pt x="116" y="1916"/>
                    <a:pt x="105" y="1754"/>
                    <a:pt x="58" y="1603"/>
                  </a:cubicBezTo>
                  <a:cubicBezTo>
                    <a:pt x="0" y="1394"/>
                    <a:pt x="0" y="1161"/>
                    <a:pt x="128" y="953"/>
                  </a:cubicBezTo>
                  <a:cubicBezTo>
                    <a:pt x="232" y="813"/>
                    <a:pt x="232" y="651"/>
                    <a:pt x="163" y="488"/>
                  </a:cubicBezTo>
                  <a:cubicBezTo>
                    <a:pt x="105" y="360"/>
                    <a:pt x="105" y="233"/>
                    <a:pt x="140" y="93"/>
                  </a:cubicBezTo>
                  <a:cubicBezTo>
                    <a:pt x="163" y="70"/>
                    <a:pt x="186" y="35"/>
                    <a:pt x="221" y="1"/>
                  </a:cubicBezTo>
                  <a:cubicBezTo>
                    <a:pt x="244" y="24"/>
                    <a:pt x="290" y="35"/>
                    <a:pt x="290" y="59"/>
                  </a:cubicBezTo>
                  <a:cubicBezTo>
                    <a:pt x="337" y="256"/>
                    <a:pt x="372" y="442"/>
                    <a:pt x="407" y="651"/>
                  </a:cubicBezTo>
                  <a:cubicBezTo>
                    <a:pt x="418" y="790"/>
                    <a:pt x="407" y="941"/>
                    <a:pt x="337" y="1069"/>
                  </a:cubicBezTo>
                  <a:cubicBezTo>
                    <a:pt x="232" y="1243"/>
                    <a:pt x="221" y="1417"/>
                    <a:pt x="302" y="1591"/>
                  </a:cubicBezTo>
                  <a:cubicBezTo>
                    <a:pt x="337" y="1684"/>
                    <a:pt x="348" y="1765"/>
                    <a:pt x="348" y="1870"/>
                  </a:cubicBezTo>
                  <a:cubicBezTo>
                    <a:pt x="348" y="2160"/>
                    <a:pt x="348" y="2439"/>
                    <a:pt x="360" y="2729"/>
                  </a:cubicBezTo>
                  <a:cubicBezTo>
                    <a:pt x="360" y="2926"/>
                    <a:pt x="348" y="3135"/>
                    <a:pt x="418" y="3332"/>
                  </a:cubicBezTo>
                  <a:cubicBezTo>
                    <a:pt x="430" y="3390"/>
                    <a:pt x="430" y="3449"/>
                    <a:pt x="430" y="351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2053800" y="2689300"/>
              <a:ext cx="13950" cy="10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291" y="1417"/>
                  </a:moveTo>
                  <a:lnTo>
                    <a:pt x="291" y="1928"/>
                  </a:lnTo>
                  <a:cubicBezTo>
                    <a:pt x="291" y="2055"/>
                    <a:pt x="314" y="2183"/>
                    <a:pt x="337" y="2322"/>
                  </a:cubicBezTo>
                  <a:cubicBezTo>
                    <a:pt x="384" y="2462"/>
                    <a:pt x="395" y="2624"/>
                    <a:pt x="384" y="2763"/>
                  </a:cubicBezTo>
                  <a:cubicBezTo>
                    <a:pt x="384" y="3042"/>
                    <a:pt x="453" y="3286"/>
                    <a:pt x="500" y="3553"/>
                  </a:cubicBezTo>
                  <a:cubicBezTo>
                    <a:pt x="546" y="3750"/>
                    <a:pt x="546" y="3971"/>
                    <a:pt x="558" y="4191"/>
                  </a:cubicBezTo>
                  <a:cubicBezTo>
                    <a:pt x="558" y="4215"/>
                    <a:pt x="546" y="4261"/>
                    <a:pt x="523" y="4273"/>
                  </a:cubicBezTo>
                  <a:cubicBezTo>
                    <a:pt x="500" y="4307"/>
                    <a:pt x="453" y="4319"/>
                    <a:pt x="430" y="4319"/>
                  </a:cubicBezTo>
                  <a:cubicBezTo>
                    <a:pt x="395" y="4319"/>
                    <a:pt x="372" y="4296"/>
                    <a:pt x="372" y="4261"/>
                  </a:cubicBezTo>
                  <a:cubicBezTo>
                    <a:pt x="349" y="4191"/>
                    <a:pt x="337" y="4122"/>
                    <a:pt x="349" y="4040"/>
                  </a:cubicBezTo>
                  <a:cubicBezTo>
                    <a:pt x="395" y="3797"/>
                    <a:pt x="337" y="3565"/>
                    <a:pt x="256" y="3344"/>
                  </a:cubicBezTo>
                  <a:cubicBezTo>
                    <a:pt x="175" y="3147"/>
                    <a:pt x="163" y="2961"/>
                    <a:pt x="175" y="2752"/>
                  </a:cubicBezTo>
                  <a:cubicBezTo>
                    <a:pt x="175" y="2578"/>
                    <a:pt x="209" y="2404"/>
                    <a:pt x="117" y="2241"/>
                  </a:cubicBezTo>
                  <a:cubicBezTo>
                    <a:pt x="93" y="2183"/>
                    <a:pt x="105" y="2125"/>
                    <a:pt x="105" y="2067"/>
                  </a:cubicBezTo>
                  <a:lnTo>
                    <a:pt x="105" y="1219"/>
                  </a:lnTo>
                  <a:cubicBezTo>
                    <a:pt x="105" y="1010"/>
                    <a:pt x="105" y="813"/>
                    <a:pt x="47" y="604"/>
                  </a:cubicBezTo>
                  <a:cubicBezTo>
                    <a:pt x="0" y="476"/>
                    <a:pt x="24" y="326"/>
                    <a:pt x="24" y="186"/>
                  </a:cubicBezTo>
                  <a:cubicBezTo>
                    <a:pt x="24" y="140"/>
                    <a:pt x="47" y="82"/>
                    <a:pt x="82" y="35"/>
                  </a:cubicBezTo>
                  <a:cubicBezTo>
                    <a:pt x="105" y="0"/>
                    <a:pt x="198" y="12"/>
                    <a:pt x="209" y="59"/>
                  </a:cubicBezTo>
                  <a:cubicBezTo>
                    <a:pt x="221" y="82"/>
                    <a:pt x="233" y="117"/>
                    <a:pt x="233" y="140"/>
                  </a:cubicBezTo>
                  <a:cubicBezTo>
                    <a:pt x="221" y="558"/>
                    <a:pt x="349" y="999"/>
                    <a:pt x="291" y="14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2081375" y="2683500"/>
              <a:ext cx="15700" cy="113500"/>
            </a:xfrm>
            <a:custGeom>
              <a:avLst/>
              <a:gdLst/>
              <a:ahLst/>
              <a:cxnLst/>
              <a:rect l="l" t="t" r="r" b="b"/>
              <a:pathLst>
                <a:path w="628" h="4540" extrusionOk="0">
                  <a:moveTo>
                    <a:pt x="453" y="4539"/>
                  </a:moveTo>
                  <a:cubicBezTo>
                    <a:pt x="349" y="4389"/>
                    <a:pt x="325" y="4272"/>
                    <a:pt x="430" y="4145"/>
                  </a:cubicBezTo>
                  <a:cubicBezTo>
                    <a:pt x="500" y="4064"/>
                    <a:pt x="500" y="3947"/>
                    <a:pt x="453" y="3855"/>
                  </a:cubicBezTo>
                  <a:cubicBezTo>
                    <a:pt x="337" y="3657"/>
                    <a:pt x="337" y="3448"/>
                    <a:pt x="349" y="3228"/>
                  </a:cubicBezTo>
                  <a:cubicBezTo>
                    <a:pt x="372" y="2914"/>
                    <a:pt x="291" y="2624"/>
                    <a:pt x="221" y="2334"/>
                  </a:cubicBezTo>
                  <a:cubicBezTo>
                    <a:pt x="198" y="2218"/>
                    <a:pt x="174" y="2090"/>
                    <a:pt x="174" y="1974"/>
                  </a:cubicBezTo>
                  <a:cubicBezTo>
                    <a:pt x="174" y="1626"/>
                    <a:pt x="174" y="1277"/>
                    <a:pt x="198" y="929"/>
                  </a:cubicBezTo>
                  <a:cubicBezTo>
                    <a:pt x="198" y="767"/>
                    <a:pt x="209" y="604"/>
                    <a:pt x="93" y="465"/>
                  </a:cubicBezTo>
                  <a:cubicBezTo>
                    <a:pt x="0" y="349"/>
                    <a:pt x="0" y="186"/>
                    <a:pt x="47" y="58"/>
                  </a:cubicBezTo>
                  <a:cubicBezTo>
                    <a:pt x="47" y="24"/>
                    <a:pt x="93" y="12"/>
                    <a:pt x="105" y="0"/>
                  </a:cubicBezTo>
                  <a:cubicBezTo>
                    <a:pt x="140" y="0"/>
                    <a:pt x="163" y="12"/>
                    <a:pt x="174" y="35"/>
                  </a:cubicBezTo>
                  <a:cubicBezTo>
                    <a:pt x="198" y="70"/>
                    <a:pt x="209" y="93"/>
                    <a:pt x="209" y="128"/>
                  </a:cubicBezTo>
                  <a:cubicBezTo>
                    <a:pt x="209" y="256"/>
                    <a:pt x="233" y="383"/>
                    <a:pt x="325" y="499"/>
                  </a:cubicBezTo>
                  <a:cubicBezTo>
                    <a:pt x="349" y="546"/>
                    <a:pt x="372" y="616"/>
                    <a:pt x="372" y="674"/>
                  </a:cubicBezTo>
                  <a:cubicBezTo>
                    <a:pt x="383" y="1010"/>
                    <a:pt x="395" y="1347"/>
                    <a:pt x="395" y="1695"/>
                  </a:cubicBezTo>
                  <a:cubicBezTo>
                    <a:pt x="395" y="1997"/>
                    <a:pt x="395" y="2287"/>
                    <a:pt x="488" y="2566"/>
                  </a:cubicBezTo>
                  <a:cubicBezTo>
                    <a:pt x="569" y="2856"/>
                    <a:pt x="558" y="3146"/>
                    <a:pt x="558" y="3437"/>
                  </a:cubicBezTo>
                  <a:cubicBezTo>
                    <a:pt x="558" y="3576"/>
                    <a:pt x="558" y="3715"/>
                    <a:pt x="581" y="3855"/>
                  </a:cubicBezTo>
                  <a:cubicBezTo>
                    <a:pt x="627" y="4075"/>
                    <a:pt x="604" y="4296"/>
                    <a:pt x="453" y="453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165550" y="2722975"/>
              <a:ext cx="12200" cy="58650"/>
            </a:xfrm>
            <a:custGeom>
              <a:avLst/>
              <a:gdLst/>
              <a:ahLst/>
              <a:cxnLst/>
              <a:rect l="l" t="t" r="r" b="b"/>
              <a:pathLst>
                <a:path w="488" h="2346" extrusionOk="0">
                  <a:moveTo>
                    <a:pt x="93" y="929"/>
                  </a:moveTo>
                  <a:cubicBezTo>
                    <a:pt x="93" y="766"/>
                    <a:pt x="116" y="697"/>
                    <a:pt x="221" y="650"/>
                  </a:cubicBezTo>
                  <a:cubicBezTo>
                    <a:pt x="313" y="604"/>
                    <a:pt x="313" y="523"/>
                    <a:pt x="255" y="453"/>
                  </a:cubicBezTo>
                  <a:cubicBezTo>
                    <a:pt x="209" y="395"/>
                    <a:pt x="139" y="360"/>
                    <a:pt x="93" y="302"/>
                  </a:cubicBezTo>
                  <a:cubicBezTo>
                    <a:pt x="58" y="256"/>
                    <a:pt x="35" y="198"/>
                    <a:pt x="23" y="139"/>
                  </a:cubicBezTo>
                  <a:cubicBezTo>
                    <a:pt x="0" y="81"/>
                    <a:pt x="58" y="12"/>
                    <a:pt x="116" y="12"/>
                  </a:cubicBezTo>
                  <a:cubicBezTo>
                    <a:pt x="174" y="0"/>
                    <a:pt x="267" y="12"/>
                    <a:pt x="279" y="70"/>
                  </a:cubicBezTo>
                  <a:cubicBezTo>
                    <a:pt x="290" y="186"/>
                    <a:pt x="372" y="279"/>
                    <a:pt x="406" y="360"/>
                  </a:cubicBezTo>
                  <a:cubicBezTo>
                    <a:pt x="488" y="511"/>
                    <a:pt x="488" y="662"/>
                    <a:pt x="383" y="801"/>
                  </a:cubicBezTo>
                  <a:cubicBezTo>
                    <a:pt x="325" y="882"/>
                    <a:pt x="290" y="975"/>
                    <a:pt x="337" y="1091"/>
                  </a:cubicBezTo>
                  <a:cubicBezTo>
                    <a:pt x="383" y="1208"/>
                    <a:pt x="372" y="1324"/>
                    <a:pt x="430" y="1440"/>
                  </a:cubicBezTo>
                  <a:cubicBezTo>
                    <a:pt x="464" y="1509"/>
                    <a:pt x="453" y="1614"/>
                    <a:pt x="453" y="1707"/>
                  </a:cubicBezTo>
                  <a:cubicBezTo>
                    <a:pt x="453" y="1869"/>
                    <a:pt x="453" y="2020"/>
                    <a:pt x="441" y="2171"/>
                  </a:cubicBezTo>
                  <a:cubicBezTo>
                    <a:pt x="441" y="2276"/>
                    <a:pt x="395" y="2345"/>
                    <a:pt x="337" y="2334"/>
                  </a:cubicBezTo>
                  <a:cubicBezTo>
                    <a:pt x="255" y="2322"/>
                    <a:pt x="267" y="2241"/>
                    <a:pt x="267" y="2194"/>
                  </a:cubicBezTo>
                  <a:cubicBezTo>
                    <a:pt x="267" y="2067"/>
                    <a:pt x="255" y="1950"/>
                    <a:pt x="267" y="1858"/>
                  </a:cubicBezTo>
                  <a:cubicBezTo>
                    <a:pt x="279" y="1614"/>
                    <a:pt x="221" y="1370"/>
                    <a:pt x="139" y="1149"/>
                  </a:cubicBezTo>
                  <a:cubicBezTo>
                    <a:pt x="116" y="1057"/>
                    <a:pt x="104" y="975"/>
                    <a:pt x="93" y="9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140575" y="2727600"/>
              <a:ext cx="13100" cy="56925"/>
            </a:xfrm>
            <a:custGeom>
              <a:avLst/>
              <a:gdLst/>
              <a:ahLst/>
              <a:cxnLst/>
              <a:rect l="l" t="t" r="r" b="b"/>
              <a:pathLst>
                <a:path w="524" h="2277" extrusionOk="0">
                  <a:moveTo>
                    <a:pt x="128" y="1"/>
                  </a:moveTo>
                  <a:cubicBezTo>
                    <a:pt x="314" y="59"/>
                    <a:pt x="314" y="59"/>
                    <a:pt x="442" y="175"/>
                  </a:cubicBezTo>
                  <a:cubicBezTo>
                    <a:pt x="395" y="210"/>
                    <a:pt x="349" y="245"/>
                    <a:pt x="291" y="291"/>
                  </a:cubicBezTo>
                  <a:cubicBezTo>
                    <a:pt x="256" y="419"/>
                    <a:pt x="186" y="581"/>
                    <a:pt x="198" y="744"/>
                  </a:cubicBezTo>
                  <a:cubicBezTo>
                    <a:pt x="221" y="906"/>
                    <a:pt x="244" y="1057"/>
                    <a:pt x="337" y="1208"/>
                  </a:cubicBezTo>
                  <a:cubicBezTo>
                    <a:pt x="395" y="1290"/>
                    <a:pt x="442" y="1382"/>
                    <a:pt x="477" y="1464"/>
                  </a:cubicBezTo>
                  <a:cubicBezTo>
                    <a:pt x="523" y="1545"/>
                    <a:pt x="523" y="1626"/>
                    <a:pt x="465" y="1696"/>
                  </a:cubicBezTo>
                  <a:cubicBezTo>
                    <a:pt x="349" y="1835"/>
                    <a:pt x="361" y="1974"/>
                    <a:pt x="395" y="2137"/>
                  </a:cubicBezTo>
                  <a:cubicBezTo>
                    <a:pt x="407" y="2160"/>
                    <a:pt x="395" y="2207"/>
                    <a:pt x="372" y="2276"/>
                  </a:cubicBezTo>
                  <a:cubicBezTo>
                    <a:pt x="314" y="2241"/>
                    <a:pt x="291" y="2218"/>
                    <a:pt x="279" y="2195"/>
                  </a:cubicBezTo>
                  <a:cubicBezTo>
                    <a:pt x="163" y="2067"/>
                    <a:pt x="140" y="1905"/>
                    <a:pt x="163" y="1731"/>
                  </a:cubicBezTo>
                  <a:cubicBezTo>
                    <a:pt x="163" y="1673"/>
                    <a:pt x="186" y="1615"/>
                    <a:pt x="244" y="1580"/>
                  </a:cubicBezTo>
                  <a:cubicBezTo>
                    <a:pt x="279" y="1568"/>
                    <a:pt x="314" y="1545"/>
                    <a:pt x="349" y="1510"/>
                  </a:cubicBezTo>
                  <a:cubicBezTo>
                    <a:pt x="314" y="1440"/>
                    <a:pt x="291" y="1371"/>
                    <a:pt x="244" y="1313"/>
                  </a:cubicBezTo>
                  <a:cubicBezTo>
                    <a:pt x="128" y="1173"/>
                    <a:pt x="105" y="999"/>
                    <a:pt x="24" y="848"/>
                  </a:cubicBezTo>
                  <a:cubicBezTo>
                    <a:pt x="1" y="790"/>
                    <a:pt x="1" y="686"/>
                    <a:pt x="24" y="639"/>
                  </a:cubicBezTo>
                  <a:cubicBezTo>
                    <a:pt x="117" y="512"/>
                    <a:pt x="105" y="361"/>
                    <a:pt x="82" y="221"/>
                  </a:cubicBezTo>
                  <a:cubicBezTo>
                    <a:pt x="117" y="163"/>
                    <a:pt x="117" y="105"/>
                    <a:pt x="128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121125" y="2724125"/>
              <a:ext cx="9900" cy="43850"/>
            </a:xfrm>
            <a:custGeom>
              <a:avLst/>
              <a:gdLst/>
              <a:ahLst/>
              <a:cxnLst/>
              <a:rect l="l" t="t" r="r" b="b"/>
              <a:pathLst>
                <a:path w="396" h="1754" extrusionOk="0">
                  <a:moveTo>
                    <a:pt x="1" y="59"/>
                  </a:moveTo>
                  <a:cubicBezTo>
                    <a:pt x="94" y="1"/>
                    <a:pt x="175" y="35"/>
                    <a:pt x="187" y="93"/>
                  </a:cubicBezTo>
                  <a:cubicBezTo>
                    <a:pt x="256" y="372"/>
                    <a:pt x="396" y="616"/>
                    <a:pt x="384" y="906"/>
                  </a:cubicBezTo>
                  <a:cubicBezTo>
                    <a:pt x="372" y="1185"/>
                    <a:pt x="372" y="1475"/>
                    <a:pt x="372" y="1754"/>
                  </a:cubicBezTo>
                  <a:cubicBezTo>
                    <a:pt x="279" y="1754"/>
                    <a:pt x="279" y="1696"/>
                    <a:pt x="268" y="1649"/>
                  </a:cubicBezTo>
                  <a:cubicBezTo>
                    <a:pt x="245" y="1521"/>
                    <a:pt x="198" y="1370"/>
                    <a:pt x="198" y="1231"/>
                  </a:cubicBezTo>
                  <a:cubicBezTo>
                    <a:pt x="198" y="906"/>
                    <a:pt x="187" y="604"/>
                    <a:pt x="47" y="314"/>
                  </a:cubicBezTo>
                  <a:cubicBezTo>
                    <a:pt x="12" y="244"/>
                    <a:pt x="12" y="152"/>
                    <a:pt x="1" y="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126075" y="2779275"/>
              <a:ext cx="4075" cy="3800"/>
            </a:xfrm>
            <a:custGeom>
              <a:avLst/>
              <a:gdLst/>
              <a:ahLst/>
              <a:cxnLst/>
              <a:rect l="l" t="t" r="r" b="b"/>
              <a:pathLst>
                <a:path w="163" h="152" extrusionOk="0">
                  <a:moveTo>
                    <a:pt x="163" y="35"/>
                  </a:moveTo>
                  <a:cubicBezTo>
                    <a:pt x="163" y="58"/>
                    <a:pt x="151" y="82"/>
                    <a:pt x="151" y="82"/>
                  </a:cubicBezTo>
                  <a:cubicBezTo>
                    <a:pt x="105" y="116"/>
                    <a:pt x="70" y="151"/>
                    <a:pt x="12" y="116"/>
                  </a:cubicBezTo>
                  <a:cubicBezTo>
                    <a:pt x="12" y="116"/>
                    <a:pt x="0" y="93"/>
                    <a:pt x="0" y="82"/>
                  </a:cubicBezTo>
                  <a:cubicBezTo>
                    <a:pt x="12" y="24"/>
                    <a:pt x="58" y="0"/>
                    <a:pt x="105" y="0"/>
                  </a:cubicBezTo>
                  <a:cubicBezTo>
                    <a:pt x="128" y="12"/>
                    <a:pt x="151" y="24"/>
                    <a:pt x="163" y="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372;p6"/>
          <p:cNvGrpSpPr/>
          <p:nvPr/>
        </p:nvGrpSpPr>
        <p:grpSpPr>
          <a:xfrm rot="-1012302">
            <a:off x="353529" y="2777724"/>
            <a:ext cx="417388" cy="653682"/>
            <a:chOff x="683900" y="3612800"/>
            <a:chExt cx="105100" cy="164600"/>
          </a:xfrm>
        </p:grpSpPr>
        <p:sp>
          <p:nvSpPr>
            <p:cNvPr id="373" name="Google Shape;373;p6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75;p6"/>
          <p:cNvGrpSpPr/>
          <p:nvPr/>
        </p:nvGrpSpPr>
        <p:grpSpPr>
          <a:xfrm rot="2203129">
            <a:off x="1587612" y="4469229"/>
            <a:ext cx="239083" cy="580024"/>
            <a:chOff x="1282375" y="3450000"/>
            <a:chExt cx="64725" cy="157025"/>
          </a:xfrm>
        </p:grpSpPr>
        <p:sp>
          <p:nvSpPr>
            <p:cNvPr id="376" name="Google Shape;376;p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6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80" name="Google Shape;380;p6"/>
          <p:cNvSpPr txBox="1">
            <a:spLocks noGrp="1"/>
          </p:cNvSpPr>
          <p:nvPr>
            <p:ph type="subTitle" idx="1"/>
          </p:nvPr>
        </p:nvSpPr>
        <p:spPr>
          <a:xfrm>
            <a:off x="1958550" y="1540956"/>
            <a:ext cx="5226900" cy="25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ucha"/>
              <a:buNone/>
              <a:defRPr sz="40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72" r:id="rId4"/>
    <p:sldLayoutId id="2147483673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3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mailto:tursunovvva1@mail.ru" TargetMode="External" Type="http://schemas.openxmlformats.org/officeDocument/2006/relationships/hyperlink"/><Relationship Id="rId2" Target="../notesSlides/notesSlide5.xml" Type="http://schemas.openxmlformats.org/officeDocument/2006/relationships/notesSlide"/><Relationship Id="rId1" Target="../slideLayouts/slideLayout8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 ?><Relationships xmlns="http://schemas.openxmlformats.org/package/2006/relationships"><Relationship Id="rId8" Target="../media/image9.jpeg" Type="http://schemas.openxmlformats.org/officeDocument/2006/relationships/image"/><Relationship Id="rId3" Target="../media/image4.jpeg" Type="http://schemas.openxmlformats.org/officeDocument/2006/relationships/image"/><Relationship Id="rId7" Target="../media/image8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7.jpeg" Type="http://schemas.openxmlformats.org/officeDocument/2006/relationships/image"/><Relationship Id="rId5" Target="../media/image6.jpeg" Type="http://schemas.openxmlformats.org/officeDocument/2006/relationships/image"/><Relationship Id="rId4" Target="../media/image5.jpe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2"/>
          <p:cNvSpPr txBox="1">
            <a:spLocks noGrp="1"/>
          </p:cNvSpPr>
          <p:nvPr>
            <p:ph type="ctrTitle"/>
          </p:nvPr>
        </p:nvSpPr>
        <p:spPr>
          <a:xfrm>
            <a:off x="4214810" y="1357304"/>
            <a:ext cx="3929090" cy="37861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5400" i="1" u="sng" dirty="0" smtClean="0">
                <a:solidFill>
                  <a:srgbClr val="7030A0"/>
                </a:solidFill>
                <a:latin typeface="Times New Roman"/>
                <a:ea typeface="Calibri"/>
              </a:rPr>
              <a:t>                 </a:t>
            </a:r>
            <a:r>
              <a:rPr lang="ru-RU" sz="5400" i="1" dirty="0" smtClean="0">
                <a:solidFill>
                  <a:srgbClr val="7030A0"/>
                </a:solidFill>
                <a:latin typeface="Times New Roman"/>
                <a:ea typeface="Calibri"/>
              </a:rPr>
              <a:t>                                 </a:t>
            </a:r>
            <a:r>
              <a:rPr lang="en-US" sz="5400" i="1" dirty="0" smtClean="0">
                <a:solidFill>
                  <a:srgbClr val="7030A0"/>
                </a:solidFill>
                <a:latin typeface="Times New Roman"/>
                <a:ea typeface="Calibri"/>
              </a:rPr>
              <a:t>        </a:t>
            </a:r>
            <a:r>
              <a:rPr lang="en-US" sz="4400" i="1" dirty="0" err="1" smtClean="0">
                <a:solidFill>
                  <a:srgbClr val="7030A0"/>
                </a:solidFill>
                <a:latin typeface="Times New Roman"/>
                <a:ea typeface="Calibri"/>
              </a:rPr>
              <a:t>Tursunova</a:t>
            </a:r>
            <a:r>
              <a:rPr lang="en-US" sz="4400" i="1" dirty="0" smtClean="0">
                <a:solidFill>
                  <a:srgbClr val="7030A0"/>
                </a:solidFill>
                <a:latin typeface="Times New Roman"/>
                <a:ea typeface="Calibri"/>
              </a:rPr>
              <a:t/>
            </a:r>
            <a:br>
              <a:rPr lang="en-US" sz="4400" i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en-US" sz="4400" i="1" dirty="0" err="1" smtClean="0">
                <a:solidFill>
                  <a:srgbClr val="7030A0"/>
                </a:solidFill>
                <a:latin typeface="Times New Roman"/>
                <a:ea typeface="Calibri"/>
              </a:rPr>
              <a:t>Veronika</a:t>
            </a:r>
            <a:r>
              <a:rPr lang="en-US" sz="4400" i="1" dirty="0" smtClean="0">
                <a:solidFill>
                  <a:srgbClr val="7030A0"/>
                </a:solidFill>
                <a:latin typeface="Times New Roman"/>
                <a:ea typeface="Calibri"/>
              </a:rPr>
              <a:t/>
            </a:r>
            <a:br>
              <a:rPr lang="en-US" sz="4400" i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en-US" sz="4400" i="1" dirty="0" err="1" smtClean="0">
                <a:solidFill>
                  <a:srgbClr val="7030A0"/>
                </a:solidFill>
                <a:latin typeface="Times New Roman"/>
                <a:ea typeface="Calibri"/>
              </a:rPr>
              <a:t>Davidbekovna</a:t>
            </a:r>
            <a:r>
              <a:rPr lang="ru-RU" sz="4000" i="1" dirty="0" smtClean="0">
                <a:solidFill>
                  <a:schemeClr val="accent3">
                    <a:lumMod val="10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4000" i="1" dirty="0" smtClean="0">
                <a:solidFill>
                  <a:schemeClr val="accent3">
                    <a:lumMod val="10000"/>
                  </a:schemeClr>
                </a:solidFill>
                <a:latin typeface="Times New Roman"/>
                <a:ea typeface="Calibri"/>
              </a:rPr>
            </a:br>
            <a:r>
              <a:rPr lang="en-US" sz="1600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Instructor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Obstetrics &amp; Gynecology</a:t>
            </a:r>
            <a:r>
              <a:rPr lang="en-US" sz="1600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department </a:t>
            </a:r>
            <a:r>
              <a:rPr lang="ru-RU" sz="1600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disciplines 2</a:t>
            </a:r>
            <a:r>
              <a:rPr lang="ru-RU" sz="1600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600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IMF of </a:t>
            </a:r>
            <a:r>
              <a:rPr lang="en-US" sz="1600" i="1" dirty="0" err="1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OshSU</a:t>
            </a:r>
            <a:r>
              <a:rPr lang="en-US" sz="1600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sz="4000" dirty="0">
              <a:solidFill>
                <a:srgbClr val="7030A0"/>
              </a:solidFill>
            </a:endParaRPr>
          </a:p>
        </p:txBody>
      </p:sp>
      <p:sp>
        <p:nvSpPr>
          <p:cNvPr id="1679" name="Google Shape;1679;p32"/>
          <p:cNvSpPr txBox="1">
            <a:spLocks noGrp="1"/>
          </p:cNvSpPr>
          <p:nvPr>
            <p:ph type="subTitle" idx="1"/>
          </p:nvPr>
        </p:nvSpPr>
        <p:spPr>
          <a:xfrm>
            <a:off x="3071802" y="3286130"/>
            <a:ext cx="4500594" cy="10001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dirty="0" smtClean="0"/>
              <a:t>                </a:t>
            </a:r>
            <a:endParaRPr sz="1800" b="0" dirty="0"/>
          </a:p>
        </p:txBody>
      </p:sp>
      <p:sp>
        <p:nvSpPr>
          <p:cNvPr id="19458" name="AutoShape 2" descr="blob:https://web.whatsapp.com/d57f7537-d87d-4f56-a642-f1e6a1f96f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blob:https://web.whatsapp.com/d57f7537-d87d-4f56-a642-f1e6a1f96f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blob:https://web.whatsapp.com/d57f7537-d87d-4f56-a642-f1e6a1f96f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928794" cy="114299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50" y="0"/>
            <a:ext cx="1785950" cy="114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287453"/>
            <a:ext cx="2505673" cy="32067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55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i="1" dirty="0" smtClean="0"/>
              <a:t>Contact information</a:t>
            </a:r>
            <a:endParaRPr/>
          </a:p>
        </p:txBody>
      </p:sp>
      <p:sp>
        <p:nvSpPr>
          <p:cNvPr id="2181" name="Google Shape;2181;p55"/>
          <p:cNvSpPr txBox="1">
            <a:spLocks noGrp="1"/>
          </p:cNvSpPr>
          <p:nvPr>
            <p:ph type="subTitle" idx="1"/>
          </p:nvPr>
        </p:nvSpPr>
        <p:spPr>
          <a:xfrm>
            <a:off x="1958550" y="1540956"/>
            <a:ext cx="5226900" cy="25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>
              <a:lnSpc>
                <a:spcPct val="115000"/>
              </a:lnSpc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Phone number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+996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776 079 299</a:t>
            </a:r>
            <a:endParaRPr lang="ru-RU" sz="20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indent="0" algn="l">
              <a:lnSpc>
                <a:spcPct val="115000"/>
              </a:lnSpc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lnSpc>
                <a:spcPct val="115000"/>
              </a:lnSpc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tursunovvva1@mail.ru</a:t>
            </a:r>
            <a:r>
              <a:rPr lang="en-US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dirty="0" smtClean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lnSpc>
                <a:spcPct val="115000"/>
              </a:lnSpc>
            </a:pP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1" y="467233"/>
            <a:ext cx="3714775" cy="124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3"/>
          <p:cNvSpPr txBox="1">
            <a:spLocks noGrp="1"/>
          </p:cNvSpPr>
          <p:nvPr>
            <p:ph type="subTitle" idx="1"/>
          </p:nvPr>
        </p:nvSpPr>
        <p:spPr>
          <a:xfrm>
            <a:off x="719976" y="1244194"/>
            <a:ext cx="7704000" cy="3899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Born in 1992 ,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yrgyz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experience of teaching at the university is 4 years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OshSU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Field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professional activity: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obstetrics &amp; gynecology.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688" name="Google Shape;1688;p33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i="1" dirty="0" smtClean="0"/>
              <a:t>PERSONAL INFORMATION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1999 – 2010- Gymnasium High school “B.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Osmonova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”, Jalal-Abad city, Kyrgyzstan.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2010 – 2016- Medical faculty of Osh State University – graduated with red diploma with qualification – doctor of general medicine.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2016–2018 Osh Regional Maternity Hospital – passed 2 year of clinical residency, Faculty of Postgraduate Studies at the Osh State University with qualification – obstetrician – gynecologist. 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42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lvl="0"/>
            <a:r>
              <a:rPr dirty="0" i="1" lang="ru-RU" smtClean="0" u="sng"/>
              <a:t>           </a:t>
            </a:r>
            <a:r>
              <a:rPr dirty="0" i="1" lang="en-US" smtClean="0" u="sng"/>
              <a:t>Advanced  training</a:t>
            </a:r>
            <a:br>
              <a:rPr dirty="0" i="1" lang="en-US" smtClean="0" u="sng"/>
            </a:br>
            <a:endParaRPr/>
          </a:p>
        </p:txBody>
      </p:sp>
      <p:sp>
        <p:nvSpPr>
          <p:cNvPr id="1874" name="Google Shape;1874;p42"/>
          <p:cNvSpPr txBox="1"/>
          <p:nvPr/>
        </p:nvSpPr>
        <p:spPr>
          <a:xfrm>
            <a:off x="1007280" y="2805204"/>
            <a:ext cx="2008800" cy="1196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A15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75" name="Google Shape;1875;p42"/>
          <p:cNvSpPr txBox="1"/>
          <p:nvPr/>
        </p:nvSpPr>
        <p:spPr>
          <a:xfrm>
            <a:off x="1007280" y="2330857"/>
            <a:ext cx="2008800" cy="6270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ctr"/>
            <a:endParaRPr b="1" sz="2000">
              <a:solidFill>
                <a:srgbClr val="0A15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77" name="Google Shape;1877;p42"/>
          <p:cNvSpPr txBox="1"/>
          <p:nvPr/>
        </p:nvSpPr>
        <p:spPr>
          <a:xfrm>
            <a:off x="6127920" y="2331947"/>
            <a:ext cx="2008800" cy="6270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sz="2000">
              <a:solidFill>
                <a:srgbClr val="0A15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92" name="Google Shape;1892;p42"/>
          <p:cNvSpPr txBox="1"/>
          <p:nvPr/>
        </p:nvSpPr>
        <p:spPr>
          <a:xfrm>
            <a:off x="1666985" y="1950453"/>
            <a:ext cx="689400" cy="4461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sz="3000">
              <a:solidFill>
                <a:srgbClr val="0A1533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896" name="Google Shape;1896;p42"/>
          <p:cNvSpPr txBox="1"/>
          <p:nvPr/>
        </p:nvSpPr>
        <p:spPr>
          <a:xfrm>
            <a:off x="6787620" y="1950453"/>
            <a:ext cx="689400" cy="4461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sz="3000">
              <a:solidFill>
                <a:srgbClr val="0A1533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897" name="Google Shape;1897;p42"/>
          <p:cNvSpPr txBox="1"/>
          <p:nvPr/>
        </p:nvSpPr>
        <p:spPr>
          <a:xfrm>
            <a:off x="4309200" y="1504450"/>
            <a:ext cx="525600" cy="4461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sz="2000">
              <a:solidFill>
                <a:srgbClr val="0A1533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898" name="Google Shape;1898;p42"/>
          <p:cNvSpPr txBox="1"/>
          <p:nvPr/>
        </p:nvSpPr>
        <p:spPr>
          <a:xfrm>
            <a:off x="4309200" y="3047875"/>
            <a:ext cx="525600" cy="4461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sz="2000">
              <a:solidFill>
                <a:srgbClr val="0A1533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descr="blob:https://web.whatsapp.com/9f02abba-8189-4a9c-892e-05f3e85c8a7e" id="1029" name="AutoShape 5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40"/>
            <a:ext cx="2500330" cy="156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071552"/>
            <a:ext cx="2500330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857502"/>
            <a:ext cx="2500330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75" y="1071552"/>
            <a:ext cx="2642860" cy="3429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b="39" l="22" r="78" t="79"/>
          <a:stretch/>
        </p:blipFill>
        <p:spPr>
          <a:xfrm>
            <a:off x="3286116" y="1131589"/>
            <a:ext cx="2714644" cy="1584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3641" y="1071552"/>
            <a:ext cx="2476041" cy="3429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116" y="2857502"/>
            <a:ext cx="2714644" cy="1730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742950" marR="54610" lvl="1" indent="-285750" algn="just">
              <a:lnSpc>
                <a:spcPct val="115000"/>
              </a:lnSpc>
              <a:buFont typeface="Symbol"/>
              <a:buChar char=""/>
              <a:tabLst>
                <a:tab pos="133985" algn="l"/>
                <a:tab pos="364490" algn="l"/>
              </a:tabLst>
            </a:pPr>
            <a:r>
              <a:rPr lang="en-US" sz="2000" b="1" dirty="0">
                <a:latin typeface="Times New Roman"/>
                <a:ea typeface="Calibri"/>
                <a:cs typeface="Times New Roman"/>
              </a:rPr>
              <a:t>2017-2018-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methodist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at the “Clinical disciplines 1” of IMF of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OshSU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marL="742950" marR="54610" lvl="1" indent="-285750" algn="just">
              <a:lnSpc>
                <a:spcPct val="115000"/>
              </a:lnSpc>
              <a:buFont typeface="Symbol"/>
              <a:buChar char=""/>
              <a:tabLst>
                <a:tab pos="133985" algn="l"/>
                <a:tab pos="364490" algn="l"/>
              </a:tabLst>
            </a:pPr>
            <a:r>
              <a:rPr lang="en-US" sz="2000" b="1" dirty="0">
                <a:latin typeface="Times New Roman"/>
                <a:ea typeface="Calibri"/>
                <a:cs typeface="Times New Roman"/>
              </a:rPr>
              <a:t>2018– 2019 - assistant – instructor at the Clinical Disciplines 2 of International Medical Faculty of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OshSU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742950" marR="54610" lvl="1" indent="-285750" algn="just">
              <a:lnSpc>
                <a:spcPct val="115000"/>
              </a:lnSpc>
              <a:buFont typeface="Symbol"/>
              <a:buChar char=""/>
              <a:tabLst>
                <a:tab pos="133985" algn="l"/>
                <a:tab pos="364490" algn="l"/>
              </a:tabLst>
            </a:pPr>
            <a:r>
              <a:rPr lang="en-US" sz="2000" b="1" dirty="0">
                <a:latin typeface="Times New Roman"/>
                <a:ea typeface="Calibri"/>
                <a:cs typeface="Times New Roman"/>
              </a:rPr>
              <a:t>From 09. 2019- instructor for obstetrics and gynecology at the Clinical Disciplines 2 of International Medical Faculty of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OshSU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u="sng" dirty="0" smtClean="0"/>
              <a:t>Work experience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19976" y="3795885"/>
            <a:ext cx="7704000" cy="808609"/>
          </a:xfrm>
        </p:spPr>
        <p:txBody>
          <a:bodyPr/>
          <a:lstStyle/>
          <a:p>
            <a:r>
              <a:rPr lang="en-US" dirty="0" smtClean="0"/>
              <a:t>,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qualifications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05299"/>
              </p:ext>
            </p:extLst>
          </p:nvPr>
        </p:nvGraphicFramePr>
        <p:xfrm>
          <a:off x="311126" y="1241551"/>
          <a:ext cx="8509346" cy="3917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06954">
                  <a:extLst>
                    <a:ext uri="{9D8B030D-6E8A-4147-A177-3AD203B41FA5}">
                      <a16:colId xmlns:a16="http://schemas.microsoft.com/office/drawing/2014/main" val="2601570556"/>
                    </a:ext>
                  </a:extLst>
                </a:gridCol>
                <a:gridCol w="7102392">
                  <a:extLst>
                    <a:ext uri="{9D8B030D-6E8A-4147-A177-3AD203B41FA5}">
                      <a16:colId xmlns:a16="http://schemas.microsoft.com/office/drawing/2014/main" val="1837062183"/>
                    </a:ext>
                  </a:extLst>
                </a:gridCol>
              </a:tblGrid>
              <a:tr h="67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02.2019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" marR="9353" marT="9353" marB="93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Certificate was issued for the course “Pedagogy and Psychology”, Osh State University , Osh, Kyrgyzstan.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" marR="9353" marT="9353" marB="9353"/>
                </a:tc>
                <a:extLst>
                  <a:ext uri="{0D108BD9-81ED-4DB2-BD59-A6C34878D82A}">
                    <a16:rowId xmlns:a16="http://schemas.microsoft.com/office/drawing/2014/main" val="669323163"/>
                  </a:ext>
                </a:extLst>
              </a:tr>
              <a:tr h="35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05.2018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" marR="9353" marT="9353" marB="93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Certificate for the Medical English Course at intermediate level, Osh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" marR="9353" marT="9353" marB="9353"/>
                </a:tc>
                <a:extLst>
                  <a:ext uri="{0D108BD9-81ED-4DB2-BD59-A6C34878D82A}">
                    <a16:rowId xmlns:a16="http://schemas.microsoft.com/office/drawing/2014/main" val="2034919599"/>
                  </a:ext>
                </a:extLst>
              </a:tr>
              <a:tr h="35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30.11.2018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" marR="9353" marT="9353" marB="93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0" algn="l"/>
                        </a:tabLst>
                      </a:pPr>
                      <a:r>
                        <a:rPr lang="en-US" sz="1200" dirty="0">
                          <a:effectLst/>
                        </a:rPr>
                        <a:t>Certificate for participation in training “B-learning modules in occupational and environmental health”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" marR="9353" marT="9353" marB="9353"/>
                </a:tc>
                <a:extLst>
                  <a:ext uri="{0D108BD9-81ED-4DB2-BD59-A6C34878D82A}">
                    <a16:rowId xmlns:a16="http://schemas.microsoft.com/office/drawing/2014/main" val="388465618"/>
                  </a:ext>
                </a:extLst>
              </a:tr>
              <a:tr h="22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28.08</a:t>
                      </a:r>
                      <a:r>
                        <a:rPr lang="en-US" sz="1200" dirty="0" smtClean="0">
                          <a:effectLst/>
                        </a:rPr>
                        <a:t>.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" marR="9353" marT="9353" marB="93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Certificate for advanced training in “Education quality assurance system</a:t>
                      </a:r>
                      <a:r>
                        <a:rPr lang="en-US" sz="1200" dirty="0" smtClean="0">
                          <a:effectLst/>
                        </a:rPr>
                        <a:t>”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3" marR="9353" marT="9353" marB="9353"/>
                </a:tc>
                <a:extLst>
                  <a:ext uri="{0D108BD9-81ED-4DB2-BD59-A6C34878D82A}">
                    <a16:rowId xmlns:a16="http://schemas.microsoft.com/office/drawing/2014/main" val="3482189210"/>
                  </a:ext>
                </a:extLst>
              </a:tr>
              <a:tr h="376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25.09.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" marR="9353" marT="9353" marB="935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Certificate for participation in “Conducting a self-assessment of the university and writing a self-assessment report”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3" marR="9353" marT="9353" marB="9353"/>
                </a:tc>
                <a:extLst>
                  <a:ext uri="{0D108BD9-81ED-4DB2-BD59-A6C34878D82A}">
                    <a16:rowId xmlns:a16="http://schemas.microsoft.com/office/drawing/2014/main" val="1026797415"/>
                  </a:ext>
                </a:extLst>
              </a:tr>
              <a:tr h="376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12.10.2019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53" marR="9353" marT="9353" marB="9353"/>
                </a:tc>
                <a:tc>
                  <a:txBody>
                    <a:bodyPr/>
                    <a:lstStyle/>
                    <a:p>
                      <a:r>
                        <a:rPr lang="en-US" sz="1200" u="none" strike="noStrike" baseline="0" dirty="0" smtClean="0"/>
                        <a:t>Certificate for participation in ‘Formation of learning outcomes and their role in the construction of the educational process”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3" marR="9353" marT="9353" marB="9353"/>
                </a:tc>
                <a:extLst>
                  <a:ext uri="{0D108BD9-81ED-4DB2-BD59-A6C34878D82A}">
                    <a16:rowId xmlns:a16="http://schemas.microsoft.com/office/drawing/2014/main" val="2338426648"/>
                  </a:ext>
                </a:extLst>
              </a:tr>
              <a:tr h="544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u="none" strike="noStrike" baseline="0" dirty="0" smtClean="0"/>
                        <a:t>22.06.2020</a:t>
                      </a:r>
                      <a:endParaRPr lang="en-US" sz="1100" u="none" strike="noStrike" baseline="0" dirty="0" smtClean="0"/>
                    </a:p>
                    <a:p>
                      <a:endParaRPr lang="ru-RU" sz="1100" dirty="0"/>
                    </a:p>
                  </a:txBody>
                  <a:tcPr marL="9353" marR="9353" marT="9353" marB="935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u="none" strike="noStrike" baseline="0" dirty="0" smtClean="0"/>
                        <a:t>Certificate for participation in </a:t>
                      </a:r>
                      <a:r>
                        <a:rPr lang="en-US" sz="1100" u="none" strike="noStrike" baseline="0" dirty="0" err="1" smtClean="0"/>
                        <a:t>vebinar</a:t>
                      </a:r>
                      <a:r>
                        <a:rPr lang="en-US" sz="1100" u="none" strike="noStrike" baseline="0" dirty="0" smtClean="0"/>
                        <a:t> «Hormones-the foundations of life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" marR="9353" marT="9353" marB="9353"/>
                </a:tc>
                <a:extLst>
                  <a:ext uri="{0D108BD9-81ED-4DB2-BD59-A6C34878D82A}">
                    <a16:rowId xmlns:a16="http://schemas.microsoft.com/office/drawing/2014/main" val="2071413515"/>
                  </a:ext>
                </a:extLst>
              </a:tr>
              <a:tr h="53578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16.06.2020</a:t>
                      </a:r>
                      <a:endParaRPr lang="ru-RU" sz="1100" dirty="0"/>
                    </a:p>
                  </a:txBody>
                  <a:tcPr marL="9353" marR="9353" marT="9353" marB="93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Certificate for participation in </a:t>
                      </a:r>
                      <a:r>
                        <a:rPr kumimoji="0" lang="en-US" sz="11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vebinar</a:t>
                      </a:r>
                      <a:r>
                        <a:rPr kumimoji="0" lang="en-US" sz="11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 «Infertility issues: Modern aspects of diagnosis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and treatment»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" marR="9353" marT="9353" marB="9353"/>
                </a:tc>
                <a:extLst>
                  <a:ext uri="{0D108BD9-81ED-4DB2-BD59-A6C34878D82A}">
                    <a16:rowId xmlns:a16="http://schemas.microsoft.com/office/drawing/2014/main" val="2199669967"/>
                  </a:ext>
                </a:extLst>
              </a:tr>
              <a:tr h="46266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9.12.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2020</a:t>
                      </a:r>
                      <a:endParaRPr lang="ru-RU" sz="1100" dirty="0"/>
                    </a:p>
                  </a:txBody>
                  <a:tcPr marL="9353" marR="9353" marT="9353" marB="93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Certificate for participation in international online-</a:t>
                      </a:r>
                      <a:r>
                        <a:rPr kumimoji="0" lang="en-US" sz="11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vebinar</a:t>
                      </a:r>
                      <a:r>
                        <a:rPr kumimoji="0" lang="en-US" sz="11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 “PhD school”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" marR="9353" marT="9353" marB="9353"/>
                </a:tc>
                <a:extLst>
                  <a:ext uri="{0D108BD9-81ED-4DB2-BD59-A6C34878D82A}">
                    <a16:rowId xmlns:a16="http://schemas.microsoft.com/office/drawing/2014/main" val="12352274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35"/>
          <p:cNvSpPr txBox="1">
            <a:spLocks noGrp="1"/>
          </p:cNvSpPr>
          <p:nvPr>
            <p:ph type="subTitle" idx="1"/>
          </p:nvPr>
        </p:nvSpPr>
        <p:spPr>
          <a:xfrm flipV="1">
            <a:off x="4000496" y="4000510"/>
            <a:ext cx="1714511" cy="1428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,</a:t>
            </a:r>
            <a:endParaRPr sz="1800" dirty="0"/>
          </a:p>
        </p:txBody>
      </p:sp>
      <p:sp>
        <p:nvSpPr>
          <p:cNvPr id="1729" name="Google Shape;1729;p35"/>
          <p:cNvSpPr txBox="1">
            <a:spLocks noGrp="1"/>
          </p:cNvSpPr>
          <p:nvPr>
            <p:ph type="ctrTitle"/>
          </p:nvPr>
        </p:nvSpPr>
        <p:spPr>
          <a:xfrm>
            <a:off x="1220742" y="2214560"/>
            <a:ext cx="2916900" cy="1316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endParaRPr sz="4000"/>
          </a:p>
        </p:txBody>
      </p:sp>
      <p:grpSp>
        <p:nvGrpSpPr>
          <p:cNvPr id="2" name="Google Shape;1730;p35"/>
          <p:cNvGrpSpPr/>
          <p:nvPr/>
        </p:nvGrpSpPr>
        <p:grpSpPr>
          <a:xfrm rot="512230">
            <a:off x="5395371" y="1853994"/>
            <a:ext cx="1830972" cy="1435512"/>
            <a:chOff x="5132575" y="2709875"/>
            <a:chExt cx="325950" cy="255550"/>
          </a:xfrm>
        </p:grpSpPr>
        <p:sp>
          <p:nvSpPr>
            <p:cNvPr id="1731" name="Google Shape;1731;p35"/>
            <p:cNvSpPr/>
            <p:nvPr/>
          </p:nvSpPr>
          <p:spPr>
            <a:xfrm>
              <a:off x="5265200" y="2789450"/>
              <a:ext cx="106550" cy="104475"/>
            </a:xfrm>
            <a:custGeom>
              <a:avLst/>
              <a:gdLst/>
              <a:ahLst/>
              <a:cxnLst/>
              <a:rect l="l" t="t" r="r" b="b"/>
              <a:pathLst>
                <a:path w="4262" h="4179" extrusionOk="0">
                  <a:moveTo>
                    <a:pt x="2515" y="0"/>
                  </a:moveTo>
                  <a:cubicBezTo>
                    <a:pt x="2489" y="0"/>
                    <a:pt x="2463" y="4"/>
                    <a:pt x="2439" y="11"/>
                  </a:cubicBezTo>
                  <a:cubicBezTo>
                    <a:pt x="2341" y="42"/>
                    <a:pt x="2239" y="56"/>
                    <a:pt x="2137" y="56"/>
                  </a:cubicBezTo>
                  <a:cubicBezTo>
                    <a:pt x="2045" y="56"/>
                    <a:pt x="1951" y="45"/>
                    <a:pt x="1858" y="23"/>
                  </a:cubicBezTo>
                  <a:cubicBezTo>
                    <a:pt x="1847" y="21"/>
                    <a:pt x="1836" y="20"/>
                    <a:pt x="1826" y="20"/>
                  </a:cubicBezTo>
                  <a:cubicBezTo>
                    <a:pt x="1713" y="20"/>
                    <a:pt x="1626" y="127"/>
                    <a:pt x="1626" y="243"/>
                  </a:cubicBezTo>
                  <a:cubicBezTo>
                    <a:pt x="1626" y="290"/>
                    <a:pt x="1649" y="348"/>
                    <a:pt x="1649" y="383"/>
                  </a:cubicBezTo>
                  <a:cubicBezTo>
                    <a:pt x="1649" y="441"/>
                    <a:pt x="1673" y="476"/>
                    <a:pt x="1707" y="499"/>
                  </a:cubicBezTo>
                  <a:cubicBezTo>
                    <a:pt x="1673" y="777"/>
                    <a:pt x="1707" y="1044"/>
                    <a:pt x="1673" y="1346"/>
                  </a:cubicBezTo>
                  <a:cubicBezTo>
                    <a:pt x="1653" y="1584"/>
                    <a:pt x="1652" y="1646"/>
                    <a:pt x="1638" y="1646"/>
                  </a:cubicBezTo>
                  <a:cubicBezTo>
                    <a:pt x="1622" y="1646"/>
                    <a:pt x="1593" y="1577"/>
                    <a:pt x="1511" y="1577"/>
                  </a:cubicBezTo>
                  <a:cubicBezTo>
                    <a:pt x="1485" y="1577"/>
                    <a:pt x="1454" y="1584"/>
                    <a:pt x="1417" y="1602"/>
                  </a:cubicBezTo>
                  <a:cubicBezTo>
                    <a:pt x="1307" y="1654"/>
                    <a:pt x="1162" y="1666"/>
                    <a:pt x="1015" y="1666"/>
                  </a:cubicBezTo>
                  <a:cubicBezTo>
                    <a:pt x="898" y="1666"/>
                    <a:pt x="780" y="1658"/>
                    <a:pt x="678" y="1658"/>
                  </a:cubicBezTo>
                  <a:cubicBezTo>
                    <a:pt x="652" y="1658"/>
                    <a:pt x="628" y="1659"/>
                    <a:pt x="604" y="1660"/>
                  </a:cubicBezTo>
                  <a:cubicBezTo>
                    <a:pt x="1" y="1683"/>
                    <a:pt x="24" y="1892"/>
                    <a:pt x="59" y="2461"/>
                  </a:cubicBezTo>
                  <a:cubicBezTo>
                    <a:pt x="59" y="2530"/>
                    <a:pt x="152" y="2623"/>
                    <a:pt x="233" y="2623"/>
                  </a:cubicBezTo>
                  <a:cubicBezTo>
                    <a:pt x="468" y="2623"/>
                    <a:pt x="827" y="2565"/>
                    <a:pt x="1119" y="2565"/>
                  </a:cubicBezTo>
                  <a:cubicBezTo>
                    <a:pt x="1217" y="2565"/>
                    <a:pt x="1307" y="2571"/>
                    <a:pt x="1382" y="2588"/>
                  </a:cubicBezTo>
                  <a:cubicBezTo>
                    <a:pt x="1835" y="2728"/>
                    <a:pt x="1626" y="3285"/>
                    <a:pt x="1649" y="3633"/>
                  </a:cubicBezTo>
                  <a:cubicBezTo>
                    <a:pt x="1661" y="4179"/>
                    <a:pt x="1951" y="4133"/>
                    <a:pt x="2427" y="4156"/>
                  </a:cubicBezTo>
                  <a:cubicBezTo>
                    <a:pt x="2532" y="4156"/>
                    <a:pt x="2601" y="4086"/>
                    <a:pt x="2613" y="3982"/>
                  </a:cubicBezTo>
                  <a:cubicBezTo>
                    <a:pt x="2636" y="3796"/>
                    <a:pt x="2439" y="2821"/>
                    <a:pt x="2613" y="2647"/>
                  </a:cubicBezTo>
                  <a:cubicBezTo>
                    <a:pt x="2653" y="2610"/>
                    <a:pt x="2754" y="2597"/>
                    <a:pt x="2882" y="2597"/>
                  </a:cubicBezTo>
                  <a:cubicBezTo>
                    <a:pt x="3187" y="2597"/>
                    <a:pt x="3637" y="2670"/>
                    <a:pt x="3738" y="2670"/>
                  </a:cubicBezTo>
                  <a:cubicBezTo>
                    <a:pt x="3743" y="2670"/>
                    <a:pt x="3747" y="2670"/>
                    <a:pt x="3751" y="2670"/>
                  </a:cubicBezTo>
                  <a:cubicBezTo>
                    <a:pt x="4238" y="2647"/>
                    <a:pt x="4261" y="2217"/>
                    <a:pt x="4227" y="1741"/>
                  </a:cubicBezTo>
                  <a:cubicBezTo>
                    <a:pt x="4216" y="1601"/>
                    <a:pt x="4125" y="1531"/>
                    <a:pt x="4000" y="1531"/>
                  </a:cubicBezTo>
                  <a:cubicBezTo>
                    <a:pt x="3991" y="1531"/>
                    <a:pt x="3981" y="1531"/>
                    <a:pt x="3971" y="1532"/>
                  </a:cubicBezTo>
                  <a:cubicBezTo>
                    <a:pt x="3542" y="1590"/>
                    <a:pt x="3135" y="1602"/>
                    <a:pt x="2717" y="1602"/>
                  </a:cubicBezTo>
                  <a:cubicBezTo>
                    <a:pt x="2717" y="1126"/>
                    <a:pt x="2729" y="650"/>
                    <a:pt x="2717" y="174"/>
                  </a:cubicBezTo>
                  <a:cubicBezTo>
                    <a:pt x="2717" y="54"/>
                    <a:pt x="2615" y="0"/>
                    <a:pt x="2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5242850" y="2742925"/>
              <a:ext cx="13275" cy="16700"/>
            </a:xfrm>
            <a:custGeom>
              <a:avLst/>
              <a:gdLst/>
              <a:ahLst/>
              <a:cxnLst/>
              <a:rect l="l" t="t" r="r" b="b"/>
              <a:pathLst>
                <a:path w="531" h="668" extrusionOk="0">
                  <a:moveTo>
                    <a:pt x="377" y="0"/>
                  </a:moveTo>
                  <a:cubicBezTo>
                    <a:pt x="355" y="0"/>
                    <a:pt x="333" y="8"/>
                    <a:pt x="314" y="26"/>
                  </a:cubicBezTo>
                  <a:cubicBezTo>
                    <a:pt x="175" y="177"/>
                    <a:pt x="1" y="421"/>
                    <a:pt x="140" y="618"/>
                  </a:cubicBezTo>
                  <a:cubicBezTo>
                    <a:pt x="163" y="647"/>
                    <a:pt x="213" y="668"/>
                    <a:pt x="258" y="668"/>
                  </a:cubicBezTo>
                  <a:cubicBezTo>
                    <a:pt x="303" y="668"/>
                    <a:pt x="343" y="647"/>
                    <a:pt x="349" y="595"/>
                  </a:cubicBezTo>
                  <a:cubicBezTo>
                    <a:pt x="361" y="502"/>
                    <a:pt x="349" y="433"/>
                    <a:pt x="372" y="351"/>
                  </a:cubicBezTo>
                  <a:cubicBezTo>
                    <a:pt x="407" y="270"/>
                    <a:pt x="430" y="212"/>
                    <a:pt x="477" y="154"/>
                  </a:cubicBezTo>
                  <a:cubicBezTo>
                    <a:pt x="531" y="91"/>
                    <a:pt x="452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5134600" y="2757950"/>
              <a:ext cx="320725" cy="161750"/>
            </a:xfrm>
            <a:custGeom>
              <a:avLst/>
              <a:gdLst/>
              <a:ahLst/>
              <a:cxnLst/>
              <a:rect l="l" t="t" r="r" b="b"/>
              <a:pathLst>
                <a:path w="12829" h="6470" extrusionOk="0">
                  <a:moveTo>
                    <a:pt x="3970" y="1"/>
                  </a:moveTo>
                  <a:cubicBezTo>
                    <a:pt x="3932" y="1"/>
                    <a:pt x="3893" y="20"/>
                    <a:pt x="3878" y="64"/>
                  </a:cubicBezTo>
                  <a:cubicBezTo>
                    <a:pt x="3855" y="157"/>
                    <a:pt x="3832" y="250"/>
                    <a:pt x="3808" y="343"/>
                  </a:cubicBezTo>
                  <a:cubicBezTo>
                    <a:pt x="3774" y="354"/>
                    <a:pt x="3774" y="401"/>
                    <a:pt x="3797" y="424"/>
                  </a:cubicBezTo>
                  <a:cubicBezTo>
                    <a:pt x="3588" y="1213"/>
                    <a:pt x="3402" y="1979"/>
                    <a:pt x="3158" y="2746"/>
                  </a:cubicBezTo>
                  <a:cubicBezTo>
                    <a:pt x="3042" y="3140"/>
                    <a:pt x="3065" y="3419"/>
                    <a:pt x="2706" y="3616"/>
                  </a:cubicBezTo>
                  <a:cubicBezTo>
                    <a:pt x="2288" y="3837"/>
                    <a:pt x="1800" y="3965"/>
                    <a:pt x="1382" y="4185"/>
                  </a:cubicBezTo>
                  <a:cubicBezTo>
                    <a:pt x="1034" y="4359"/>
                    <a:pt x="372" y="4522"/>
                    <a:pt x="175" y="4917"/>
                  </a:cubicBezTo>
                  <a:cubicBezTo>
                    <a:pt x="1" y="5288"/>
                    <a:pt x="233" y="6031"/>
                    <a:pt x="349" y="6391"/>
                  </a:cubicBezTo>
                  <a:cubicBezTo>
                    <a:pt x="366" y="6443"/>
                    <a:pt x="416" y="6469"/>
                    <a:pt x="462" y="6469"/>
                  </a:cubicBezTo>
                  <a:cubicBezTo>
                    <a:pt x="509" y="6469"/>
                    <a:pt x="552" y="6443"/>
                    <a:pt x="558" y="6391"/>
                  </a:cubicBezTo>
                  <a:cubicBezTo>
                    <a:pt x="662" y="5787"/>
                    <a:pt x="349" y="5067"/>
                    <a:pt x="1034" y="4754"/>
                  </a:cubicBezTo>
                  <a:cubicBezTo>
                    <a:pt x="1742" y="4417"/>
                    <a:pt x="2439" y="4069"/>
                    <a:pt x="3193" y="3837"/>
                  </a:cubicBezTo>
                  <a:cubicBezTo>
                    <a:pt x="3251" y="3825"/>
                    <a:pt x="3298" y="3756"/>
                    <a:pt x="3298" y="3698"/>
                  </a:cubicBezTo>
                  <a:cubicBezTo>
                    <a:pt x="3414" y="2618"/>
                    <a:pt x="3774" y="1561"/>
                    <a:pt x="3983" y="505"/>
                  </a:cubicBezTo>
                  <a:cubicBezTo>
                    <a:pt x="5376" y="598"/>
                    <a:pt x="6815" y="563"/>
                    <a:pt x="8220" y="586"/>
                  </a:cubicBezTo>
                  <a:cubicBezTo>
                    <a:pt x="8940" y="598"/>
                    <a:pt x="9660" y="644"/>
                    <a:pt x="10379" y="656"/>
                  </a:cubicBezTo>
                  <a:cubicBezTo>
                    <a:pt x="10809" y="671"/>
                    <a:pt x="11371" y="723"/>
                    <a:pt x="11887" y="723"/>
                  </a:cubicBezTo>
                  <a:cubicBezTo>
                    <a:pt x="12180" y="723"/>
                    <a:pt x="12458" y="706"/>
                    <a:pt x="12690" y="656"/>
                  </a:cubicBezTo>
                  <a:cubicBezTo>
                    <a:pt x="12829" y="621"/>
                    <a:pt x="12748" y="308"/>
                    <a:pt x="12631" y="284"/>
                  </a:cubicBezTo>
                  <a:cubicBezTo>
                    <a:pt x="12380" y="225"/>
                    <a:pt x="12085" y="207"/>
                    <a:pt x="11781" y="207"/>
                  </a:cubicBezTo>
                  <a:cubicBezTo>
                    <a:pt x="11312" y="207"/>
                    <a:pt x="10820" y="250"/>
                    <a:pt x="10426" y="250"/>
                  </a:cubicBezTo>
                  <a:cubicBezTo>
                    <a:pt x="9636" y="238"/>
                    <a:pt x="8858" y="192"/>
                    <a:pt x="8069" y="192"/>
                  </a:cubicBezTo>
                  <a:cubicBezTo>
                    <a:pt x="7332" y="185"/>
                    <a:pt x="6534" y="118"/>
                    <a:pt x="5749" y="118"/>
                  </a:cubicBezTo>
                  <a:cubicBezTo>
                    <a:pt x="5162" y="118"/>
                    <a:pt x="4582" y="155"/>
                    <a:pt x="4041" y="284"/>
                  </a:cubicBezTo>
                  <a:cubicBezTo>
                    <a:pt x="4052" y="226"/>
                    <a:pt x="4064" y="157"/>
                    <a:pt x="4064" y="99"/>
                  </a:cubicBezTo>
                  <a:cubicBezTo>
                    <a:pt x="4077" y="38"/>
                    <a:pt x="4024" y="1"/>
                    <a:pt x="39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5198450" y="2902600"/>
              <a:ext cx="38350" cy="44275"/>
            </a:xfrm>
            <a:custGeom>
              <a:avLst/>
              <a:gdLst/>
              <a:ahLst/>
              <a:cxnLst/>
              <a:rect l="l" t="t" r="r" b="b"/>
              <a:pathLst>
                <a:path w="1534" h="1771" extrusionOk="0">
                  <a:moveTo>
                    <a:pt x="1381" y="0"/>
                  </a:moveTo>
                  <a:cubicBezTo>
                    <a:pt x="902" y="0"/>
                    <a:pt x="481" y="340"/>
                    <a:pt x="268" y="767"/>
                  </a:cubicBezTo>
                  <a:cubicBezTo>
                    <a:pt x="128" y="1023"/>
                    <a:pt x="1" y="1650"/>
                    <a:pt x="384" y="1766"/>
                  </a:cubicBezTo>
                  <a:cubicBezTo>
                    <a:pt x="392" y="1769"/>
                    <a:pt x="403" y="1770"/>
                    <a:pt x="415" y="1770"/>
                  </a:cubicBezTo>
                  <a:cubicBezTo>
                    <a:pt x="453" y="1770"/>
                    <a:pt x="503" y="1755"/>
                    <a:pt x="511" y="1719"/>
                  </a:cubicBezTo>
                  <a:cubicBezTo>
                    <a:pt x="569" y="1580"/>
                    <a:pt x="523" y="1476"/>
                    <a:pt x="511" y="1336"/>
                  </a:cubicBezTo>
                  <a:cubicBezTo>
                    <a:pt x="500" y="1174"/>
                    <a:pt x="546" y="1000"/>
                    <a:pt x="628" y="849"/>
                  </a:cubicBezTo>
                  <a:cubicBezTo>
                    <a:pt x="802" y="524"/>
                    <a:pt x="1127" y="303"/>
                    <a:pt x="1452" y="152"/>
                  </a:cubicBezTo>
                  <a:cubicBezTo>
                    <a:pt x="1533" y="129"/>
                    <a:pt x="1510" y="1"/>
                    <a:pt x="1429" y="1"/>
                  </a:cubicBezTo>
                  <a:cubicBezTo>
                    <a:pt x="1413" y="0"/>
                    <a:pt x="1397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5349950" y="2904775"/>
              <a:ext cx="38350" cy="41625"/>
            </a:xfrm>
            <a:custGeom>
              <a:avLst/>
              <a:gdLst/>
              <a:ahLst/>
              <a:cxnLst/>
              <a:rect l="l" t="t" r="r" b="b"/>
              <a:pathLst>
                <a:path w="1534" h="1665" extrusionOk="0">
                  <a:moveTo>
                    <a:pt x="1160" y="1"/>
                  </a:moveTo>
                  <a:cubicBezTo>
                    <a:pt x="823" y="1"/>
                    <a:pt x="540" y="177"/>
                    <a:pt x="349" y="495"/>
                  </a:cubicBezTo>
                  <a:cubicBezTo>
                    <a:pt x="175" y="762"/>
                    <a:pt x="1" y="1389"/>
                    <a:pt x="291" y="1656"/>
                  </a:cubicBezTo>
                  <a:cubicBezTo>
                    <a:pt x="303" y="1661"/>
                    <a:pt x="320" y="1664"/>
                    <a:pt x="337" y="1664"/>
                  </a:cubicBezTo>
                  <a:cubicBezTo>
                    <a:pt x="355" y="1664"/>
                    <a:pt x="372" y="1661"/>
                    <a:pt x="384" y="1656"/>
                  </a:cubicBezTo>
                  <a:cubicBezTo>
                    <a:pt x="593" y="1481"/>
                    <a:pt x="523" y="1156"/>
                    <a:pt x="581" y="924"/>
                  </a:cubicBezTo>
                  <a:cubicBezTo>
                    <a:pt x="697" y="495"/>
                    <a:pt x="1046" y="321"/>
                    <a:pt x="1429" y="204"/>
                  </a:cubicBezTo>
                  <a:cubicBezTo>
                    <a:pt x="1510" y="170"/>
                    <a:pt x="1533" y="65"/>
                    <a:pt x="1452" y="42"/>
                  </a:cubicBezTo>
                  <a:cubicBezTo>
                    <a:pt x="1351" y="14"/>
                    <a:pt x="1254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5345025" y="2900225"/>
              <a:ext cx="70250" cy="65200"/>
            </a:xfrm>
            <a:custGeom>
              <a:avLst/>
              <a:gdLst/>
              <a:ahLst/>
              <a:cxnLst/>
              <a:rect l="l" t="t" r="r" b="b"/>
              <a:pathLst>
                <a:path w="2810" h="2608" extrusionOk="0">
                  <a:moveTo>
                    <a:pt x="1366" y="301"/>
                  </a:moveTo>
                  <a:cubicBezTo>
                    <a:pt x="1460" y="301"/>
                    <a:pt x="1555" y="314"/>
                    <a:pt x="1649" y="340"/>
                  </a:cubicBezTo>
                  <a:cubicBezTo>
                    <a:pt x="2090" y="456"/>
                    <a:pt x="2461" y="909"/>
                    <a:pt x="2496" y="1373"/>
                  </a:cubicBezTo>
                  <a:cubicBezTo>
                    <a:pt x="2566" y="1968"/>
                    <a:pt x="2034" y="2309"/>
                    <a:pt x="1494" y="2309"/>
                  </a:cubicBezTo>
                  <a:cubicBezTo>
                    <a:pt x="1402" y="2309"/>
                    <a:pt x="1309" y="2299"/>
                    <a:pt x="1219" y="2279"/>
                  </a:cubicBezTo>
                  <a:cubicBezTo>
                    <a:pt x="581" y="2139"/>
                    <a:pt x="221" y="1524"/>
                    <a:pt x="465" y="920"/>
                  </a:cubicBezTo>
                  <a:cubicBezTo>
                    <a:pt x="558" y="712"/>
                    <a:pt x="720" y="537"/>
                    <a:pt x="906" y="421"/>
                  </a:cubicBezTo>
                  <a:cubicBezTo>
                    <a:pt x="1046" y="340"/>
                    <a:pt x="1204" y="301"/>
                    <a:pt x="1366" y="301"/>
                  </a:cubicBezTo>
                  <a:close/>
                  <a:moveTo>
                    <a:pt x="1438" y="0"/>
                  </a:moveTo>
                  <a:cubicBezTo>
                    <a:pt x="1203" y="0"/>
                    <a:pt x="971" y="55"/>
                    <a:pt x="778" y="166"/>
                  </a:cubicBezTo>
                  <a:cubicBezTo>
                    <a:pt x="407" y="352"/>
                    <a:pt x="209" y="688"/>
                    <a:pt x="140" y="1095"/>
                  </a:cubicBezTo>
                  <a:cubicBezTo>
                    <a:pt x="0" y="1849"/>
                    <a:pt x="523" y="2476"/>
                    <a:pt x="1277" y="2592"/>
                  </a:cubicBezTo>
                  <a:cubicBezTo>
                    <a:pt x="1348" y="2603"/>
                    <a:pt x="1418" y="2608"/>
                    <a:pt x="1487" y="2608"/>
                  </a:cubicBezTo>
                  <a:cubicBezTo>
                    <a:pt x="2182" y="2608"/>
                    <a:pt x="2789" y="2092"/>
                    <a:pt x="2810" y="1385"/>
                  </a:cubicBezTo>
                  <a:cubicBezTo>
                    <a:pt x="2810" y="1153"/>
                    <a:pt x="2752" y="909"/>
                    <a:pt x="2636" y="700"/>
                  </a:cubicBezTo>
                  <a:cubicBezTo>
                    <a:pt x="2589" y="619"/>
                    <a:pt x="2543" y="537"/>
                    <a:pt x="2485" y="468"/>
                  </a:cubicBezTo>
                  <a:cubicBezTo>
                    <a:pt x="2250" y="160"/>
                    <a:pt x="1840" y="0"/>
                    <a:pt x="143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5367950" y="2920600"/>
              <a:ext cx="25575" cy="24225"/>
            </a:xfrm>
            <a:custGeom>
              <a:avLst/>
              <a:gdLst/>
              <a:ahLst/>
              <a:cxnLst/>
              <a:rect l="l" t="t" r="r" b="b"/>
              <a:pathLst>
                <a:path w="1023" h="969" extrusionOk="0">
                  <a:moveTo>
                    <a:pt x="500" y="180"/>
                  </a:moveTo>
                  <a:cubicBezTo>
                    <a:pt x="527" y="180"/>
                    <a:pt x="554" y="183"/>
                    <a:pt x="581" y="187"/>
                  </a:cubicBezTo>
                  <a:cubicBezTo>
                    <a:pt x="732" y="233"/>
                    <a:pt x="825" y="361"/>
                    <a:pt x="848" y="512"/>
                  </a:cubicBezTo>
                  <a:cubicBezTo>
                    <a:pt x="858" y="700"/>
                    <a:pt x="699" y="812"/>
                    <a:pt x="536" y="812"/>
                  </a:cubicBezTo>
                  <a:cubicBezTo>
                    <a:pt x="508" y="812"/>
                    <a:pt x="480" y="809"/>
                    <a:pt x="453" y="802"/>
                  </a:cubicBezTo>
                  <a:cubicBezTo>
                    <a:pt x="267" y="744"/>
                    <a:pt x="151" y="558"/>
                    <a:pt x="221" y="361"/>
                  </a:cubicBezTo>
                  <a:cubicBezTo>
                    <a:pt x="244" y="303"/>
                    <a:pt x="291" y="245"/>
                    <a:pt x="349" y="222"/>
                  </a:cubicBezTo>
                  <a:cubicBezTo>
                    <a:pt x="395" y="191"/>
                    <a:pt x="447" y="180"/>
                    <a:pt x="500" y="180"/>
                  </a:cubicBezTo>
                  <a:close/>
                  <a:moveTo>
                    <a:pt x="515" y="1"/>
                  </a:moveTo>
                  <a:cubicBezTo>
                    <a:pt x="431" y="1"/>
                    <a:pt x="348" y="20"/>
                    <a:pt x="279" y="59"/>
                  </a:cubicBezTo>
                  <a:cubicBezTo>
                    <a:pt x="151" y="129"/>
                    <a:pt x="70" y="245"/>
                    <a:pt x="47" y="407"/>
                  </a:cubicBezTo>
                  <a:cubicBezTo>
                    <a:pt x="0" y="686"/>
                    <a:pt x="186" y="918"/>
                    <a:pt x="465" y="965"/>
                  </a:cubicBezTo>
                  <a:cubicBezTo>
                    <a:pt x="486" y="967"/>
                    <a:pt x="508" y="969"/>
                    <a:pt x="529" y="969"/>
                  </a:cubicBezTo>
                  <a:cubicBezTo>
                    <a:pt x="785" y="969"/>
                    <a:pt x="1022" y="780"/>
                    <a:pt x="1022" y="512"/>
                  </a:cubicBezTo>
                  <a:cubicBezTo>
                    <a:pt x="1022" y="419"/>
                    <a:pt x="999" y="338"/>
                    <a:pt x="964" y="268"/>
                  </a:cubicBezTo>
                  <a:cubicBezTo>
                    <a:pt x="941" y="233"/>
                    <a:pt x="929" y="210"/>
                    <a:pt x="894" y="175"/>
                  </a:cubicBezTo>
                  <a:cubicBezTo>
                    <a:pt x="806" y="58"/>
                    <a:pt x="659" y="1"/>
                    <a:pt x="515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5192350" y="2897325"/>
              <a:ext cx="69975" cy="65200"/>
            </a:xfrm>
            <a:custGeom>
              <a:avLst/>
              <a:gdLst/>
              <a:ahLst/>
              <a:cxnLst/>
              <a:rect l="l" t="t" r="r" b="b"/>
              <a:pathLst>
                <a:path w="2799" h="2608" extrusionOk="0">
                  <a:moveTo>
                    <a:pt x="1378" y="301"/>
                  </a:moveTo>
                  <a:cubicBezTo>
                    <a:pt x="1472" y="301"/>
                    <a:pt x="1567" y="314"/>
                    <a:pt x="1661" y="340"/>
                  </a:cubicBezTo>
                  <a:cubicBezTo>
                    <a:pt x="2102" y="456"/>
                    <a:pt x="2474" y="897"/>
                    <a:pt x="2508" y="1373"/>
                  </a:cubicBezTo>
                  <a:cubicBezTo>
                    <a:pt x="2578" y="1968"/>
                    <a:pt x="2046" y="2309"/>
                    <a:pt x="1506" y="2309"/>
                  </a:cubicBezTo>
                  <a:cubicBezTo>
                    <a:pt x="1414" y="2309"/>
                    <a:pt x="1321" y="2299"/>
                    <a:pt x="1231" y="2279"/>
                  </a:cubicBezTo>
                  <a:cubicBezTo>
                    <a:pt x="593" y="2139"/>
                    <a:pt x="233" y="1524"/>
                    <a:pt x="477" y="920"/>
                  </a:cubicBezTo>
                  <a:cubicBezTo>
                    <a:pt x="570" y="711"/>
                    <a:pt x="732" y="537"/>
                    <a:pt x="918" y="421"/>
                  </a:cubicBezTo>
                  <a:cubicBezTo>
                    <a:pt x="1058" y="340"/>
                    <a:pt x="1216" y="301"/>
                    <a:pt x="1378" y="301"/>
                  </a:cubicBezTo>
                  <a:close/>
                  <a:moveTo>
                    <a:pt x="1427" y="0"/>
                  </a:moveTo>
                  <a:cubicBezTo>
                    <a:pt x="1192" y="0"/>
                    <a:pt x="960" y="55"/>
                    <a:pt x="767" y="166"/>
                  </a:cubicBezTo>
                  <a:cubicBezTo>
                    <a:pt x="407" y="363"/>
                    <a:pt x="210" y="688"/>
                    <a:pt x="129" y="1095"/>
                  </a:cubicBezTo>
                  <a:cubicBezTo>
                    <a:pt x="1" y="1849"/>
                    <a:pt x="523" y="2476"/>
                    <a:pt x="1278" y="2592"/>
                  </a:cubicBezTo>
                  <a:cubicBezTo>
                    <a:pt x="1347" y="2603"/>
                    <a:pt x="1416" y="2608"/>
                    <a:pt x="1485" y="2608"/>
                  </a:cubicBezTo>
                  <a:cubicBezTo>
                    <a:pt x="2172" y="2608"/>
                    <a:pt x="2788" y="2092"/>
                    <a:pt x="2799" y="1385"/>
                  </a:cubicBezTo>
                  <a:cubicBezTo>
                    <a:pt x="2799" y="1153"/>
                    <a:pt x="2741" y="909"/>
                    <a:pt x="2625" y="700"/>
                  </a:cubicBezTo>
                  <a:cubicBezTo>
                    <a:pt x="2590" y="619"/>
                    <a:pt x="2543" y="537"/>
                    <a:pt x="2485" y="468"/>
                  </a:cubicBezTo>
                  <a:cubicBezTo>
                    <a:pt x="2243" y="160"/>
                    <a:pt x="1830" y="0"/>
                    <a:pt x="142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5215575" y="2917700"/>
              <a:ext cx="25575" cy="24225"/>
            </a:xfrm>
            <a:custGeom>
              <a:avLst/>
              <a:gdLst/>
              <a:ahLst/>
              <a:cxnLst/>
              <a:rect l="l" t="t" r="r" b="b"/>
              <a:pathLst>
                <a:path w="1023" h="969" extrusionOk="0">
                  <a:moveTo>
                    <a:pt x="500" y="180"/>
                  </a:moveTo>
                  <a:cubicBezTo>
                    <a:pt x="527" y="180"/>
                    <a:pt x="554" y="183"/>
                    <a:pt x="581" y="187"/>
                  </a:cubicBezTo>
                  <a:cubicBezTo>
                    <a:pt x="732" y="233"/>
                    <a:pt x="825" y="361"/>
                    <a:pt x="848" y="512"/>
                  </a:cubicBezTo>
                  <a:cubicBezTo>
                    <a:pt x="858" y="700"/>
                    <a:pt x="699" y="812"/>
                    <a:pt x="537" y="812"/>
                  </a:cubicBezTo>
                  <a:cubicBezTo>
                    <a:pt x="509" y="812"/>
                    <a:pt x="481" y="809"/>
                    <a:pt x="453" y="802"/>
                  </a:cubicBezTo>
                  <a:cubicBezTo>
                    <a:pt x="244" y="744"/>
                    <a:pt x="152" y="558"/>
                    <a:pt x="221" y="361"/>
                  </a:cubicBezTo>
                  <a:cubicBezTo>
                    <a:pt x="244" y="303"/>
                    <a:pt x="291" y="245"/>
                    <a:pt x="349" y="221"/>
                  </a:cubicBezTo>
                  <a:cubicBezTo>
                    <a:pt x="395" y="191"/>
                    <a:pt x="447" y="180"/>
                    <a:pt x="500" y="180"/>
                  </a:cubicBezTo>
                  <a:close/>
                  <a:moveTo>
                    <a:pt x="515" y="1"/>
                  </a:moveTo>
                  <a:cubicBezTo>
                    <a:pt x="431" y="1"/>
                    <a:pt x="348" y="20"/>
                    <a:pt x="279" y="59"/>
                  </a:cubicBezTo>
                  <a:cubicBezTo>
                    <a:pt x="152" y="152"/>
                    <a:pt x="59" y="268"/>
                    <a:pt x="47" y="407"/>
                  </a:cubicBezTo>
                  <a:cubicBezTo>
                    <a:pt x="1" y="686"/>
                    <a:pt x="186" y="918"/>
                    <a:pt x="465" y="964"/>
                  </a:cubicBezTo>
                  <a:cubicBezTo>
                    <a:pt x="486" y="967"/>
                    <a:pt x="508" y="968"/>
                    <a:pt x="529" y="968"/>
                  </a:cubicBezTo>
                  <a:cubicBezTo>
                    <a:pt x="785" y="968"/>
                    <a:pt x="1022" y="780"/>
                    <a:pt x="1022" y="512"/>
                  </a:cubicBezTo>
                  <a:cubicBezTo>
                    <a:pt x="1022" y="419"/>
                    <a:pt x="999" y="338"/>
                    <a:pt x="964" y="268"/>
                  </a:cubicBezTo>
                  <a:cubicBezTo>
                    <a:pt x="941" y="233"/>
                    <a:pt x="929" y="210"/>
                    <a:pt x="895" y="175"/>
                  </a:cubicBezTo>
                  <a:cubicBezTo>
                    <a:pt x="807" y="58"/>
                    <a:pt x="659" y="1"/>
                    <a:pt x="515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5132575" y="2738825"/>
              <a:ext cx="325950" cy="204125"/>
            </a:xfrm>
            <a:custGeom>
              <a:avLst/>
              <a:gdLst/>
              <a:ahLst/>
              <a:cxnLst/>
              <a:rect l="l" t="t" r="r" b="b"/>
              <a:pathLst>
                <a:path w="13038" h="8165" extrusionOk="0">
                  <a:moveTo>
                    <a:pt x="4779" y="264"/>
                  </a:moveTo>
                  <a:cubicBezTo>
                    <a:pt x="4846" y="264"/>
                    <a:pt x="4911" y="303"/>
                    <a:pt x="4957" y="399"/>
                  </a:cubicBezTo>
                  <a:cubicBezTo>
                    <a:pt x="4992" y="469"/>
                    <a:pt x="4992" y="574"/>
                    <a:pt x="5004" y="666"/>
                  </a:cubicBezTo>
                  <a:lnTo>
                    <a:pt x="4505" y="666"/>
                  </a:lnTo>
                  <a:cubicBezTo>
                    <a:pt x="4505" y="608"/>
                    <a:pt x="4505" y="574"/>
                    <a:pt x="4528" y="527"/>
                  </a:cubicBezTo>
                  <a:cubicBezTo>
                    <a:pt x="4543" y="386"/>
                    <a:pt x="4662" y="264"/>
                    <a:pt x="4779" y="264"/>
                  </a:cubicBezTo>
                  <a:close/>
                  <a:moveTo>
                    <a:pt x="3831" y="1572"/>
                  </a:moveTo>
                  <a:cubicBezTo>
                    <a:pt x="4168" y="1816"/>
                    <a:pt x="3971" y="2292"/>
                    <a:pt x="3878" y="2663"/>
                  </a:cubicBezTo>
                  <a:cubicBezTo>
                    <a:pt x="3797" y="2919"/>
                    <a:pt x="3715" y="3197"/>
                    <a:pt x="3564" y="3429"/>
                  </a:cubicBezTo>
                  <a:cubicBezTo>
                    <a:pt x="3495" y="3557"/>
                    <a:pt x="3390" y="3627"/>
                    <a:pt x="3274" y="3708"/>
                  </a:cubicBezTo>
                  <a:cubicBezTo>
                    <a:pt x="3355" y="3487"/>
                    <a:pt x="3390" y="3255"/>
                    <a:pt x="3448" y="3069"/>
                  </a:cubicBezTo>
                  <a:cubicBezTo>
                    <a:pt x="3588" y="2570"/>
                    <a:pt x="3715" y="2083"/>
                    <a:pt x="3831" y="1572"/>
                  </a:cubicBezTo>
                  <a:close/>
                  <a:moveTo>
                    <a:pt x="407" y="5647"/>
                  </a:moveTo>
                  <a:cubicBezTo>
                    <a:pt x="476" y="5751"/>
                    <a:pt x="465" y="5867"/>
                    <a:pt x="430" y="6007"/>
                  </a:cubicBezTo>
                  <a:cubicBezTo>
                    <a:pt x="418" y="6088"/>
                    <a:pt x="395" y="6169"/>
                    <a:pt x="349" y="6227"/>
                  </a:cubicBezTo>
                  <a:cubicBezTo>
                    <a:pt x="337" y="5995"/>
                    <a:pt x="337" y="5809"/>
                    <a:pt x="407" y="5647"/>
                  </a:cubicBezTo>
                  <a:close/>
                  <a:moveTo>
                    <a:pt x="3971" y="991"/>
                  </a:moveTo>
                  <a:cubicBezTo>
                    <a:pt x="6896" y="1212"/>
                    <a:pt x="9822" y="1038"/>
                    <a:pt x="12736" y="1224"/>
                  </a:cubicBezTo>
                  <a:cubicBezTo>
                    <a:pt x="12585" y="3429"/>
                    <a:pt x="12852" y="5635"/>
                    <a:pt x="12678" y="7841"/>
                  </a:cubicBezTo>
                  <a:cubicBezTo>
                    <a:pt x="12364" y="7806"/>
                    <a:pt x="12062" y="7783"/>
                    <a:pt x="11737" y="7783"/>
                  </a:cubicBezTo>
                  <a:cubicBezTo>
                    <a:pt x="11888" y="7017"/>
                    <a:pt x="11076" y="6065"/>
                    <a:pt x="10402" y="5914"/>
                  </a:cubicBezTo>
                  <a:cubicBezTo>
                    <a:pt x="10259" y="5880"/>
                    <a:pt x="10117" y="5864"/>
                    <a:pt x="9977" y="5864"/>
                  </a:cubicBezTo>
                  <a:cubicBezTo>
                    <a:pt x="8924" y="5864"/>
                    <a:pt x="8013" y="6782"/>
                    <a:pt x="8115" y="7899"/>
                  </a:cubicBezTo>
                  <a:cubicBezTo>
                    <a:pt x="7918" y="7905"/>
                    <a:pt x="7718" y="7908"/>
                    <a:pt x="7517" y="7908"/>
                  </a:cubicBezTo>
                  <a:cubicBezTo>
                    <a:pt x="7317" y="7908"/>
                    <a:pt x="7117" y="7905"/>
                    <a:pt x="6919" y="7899"/>
                  </a:cubicBezTo>
                  <a:cubicBezTo>
                    <a:pt x="6467" y="7887"/>
                    <a:pt x="6026" y="7841"/>
                    <a:pt x="5573" y="7806"/>
                  </a:cubicBezTo>
                  <a:cubicBezTo>
                    <a:pt x="5863" y="7028"/>
                    <a:pt x="4981" y="5972"/>
                    <a:pt x="4284" y="5798"/>
                  </a:cubicBezTo>
                  <a:cubicBezTo>
                    <a:pt x="4123" y="5753"/>
                    <a:pt x="3963" y="5733"/>
                    <a:pt x="3806" y="5733"/>
                  </a:cubicBezTo>
                  <a:cubicBezTo>
                    <a:pt x="2807" y="5733"/>
                    <a:pt x="1944" y="6575"/>
                    <a:pt x="1974" y="7609"/>
                  </a:cubicBezTo>
                  <a:cubicBezTo>
                    <a:pt x="1452" y="7597"/>
                    <a:pt x="941" y="7562"/>
                    <a:pt x="430" y="7481"/>
                  </a:cubicBezTo>
                  <a:cubicBezTo>
                    <a:pt x="430" y="7168"/>
                    <a:pt x="407" y="6877"/>
                    <a:pt x="372" y="6575"/>
                  </a:cubicBezTo>
                  <a:cubicBezTo>
                    <a:pt x="569" y="6471"/>
                    <a:pt x="662" y="6169"/>
                    <a:pt x="685" y="5995"/>
                  </a:cubicBezTo>
                  <a:cubicBezTo>
                    <a:pt x="709" y="5763"/>
                    <a:pt x="662" y="5577"/>
                    <a:pt x="523" y="5473"/>
                  </a:cubicBezTo>
                  <a:cubicBezTo>
                    <a:pt x="627" y="5356"/>
                    <a:pt x="767" y="5252"/>
                    <a:pt x="976" y="5171"/>
                  </a:cubicBezTo>
                  <a:cubicBezTo>
                    <a:pt x="1359" y="4997"/>
                    <a:pt x="1753" y="4822"/>
                    <a:pt x="2160" y="4672"/>
                  </a:cubicBezTo>
                  <a:cubicBezTo>
                    <a:pt x="2380" y="4590"/>
                    <a:pt x="2670" y="4544"/>
                    <a:pt x="2856" y="4416"/>
                  </a:cubicBezTo>
                  <a:cubicBezTo>
                    <a:pt x="2972" y="4323"/>
                    <a:pt x="3065" y="4196"/>
                    <a:pt x="3146" y="4056"/>
                  </a:cubicBezTo>
                  <a:cubicBezTo>
                    <a:pt x="3164" y="4058"/>
                    <a:pt x="3181" y="4058"/>
                    <a:pt x="3198" y="4058"/>
                  </a:cubicBezTo>
                  <a:cubicBezTo>
                    <a:pt x="3841" y="4058"/>
                    <a:pt x="4020" y="3011"/>
                    <a:pt x="4145" y="2547"/>
                  </a:cubicBezTo>
                  <a:cubicBezTo>
                    <a:pt x="4238" y="2210"/>
                    <a:pt x="4377" y="1409"/>
                    <a:pt x="3889" y="1386"/>
                  </a:cubicBezTo>
                  <a:lnTo>
                    <a:pt x="3971" y="991"/>
                  </a:lnTo>
                  <a:close/>
                  <a:moveTo>
                    <a:pt x="4754" y="1"/>
                  </a:moveTo>
                  <a:cubicBezTo>
                    <a:pt x="4542" y="1"/>
                    <a:pt x="4343" y="174"/>
                    <a:pt x="4261" y="388"/>
                  </a:cubicBezTo>
                  <a:cubicBezTo>
                    <a:pt x="4238" y="469"/>
                    <a:pt x="4203" y="585"/>
                    <a:pt x="4215" y="666"/>
                  </a:cubicBezTo>
                  <a:cubicBezTo>
                    <a:pt x="4064" y="666"/>
                    <a:pt x="3901" y="678"/>
                    <a:pt x="3739" y="678"/>
                  </a:cubicBezTo>
                  <a:cubicBezTo>
                    <a:pt x="3622" y="678"/>
                    <a:pt x="3251" y="2350"/>
                    <a:pt x="3100" y="2977"/>
                  </a:cubicBezTo>
                  <a:cubicBezTo>
                    <a:pt x="2984" y="3487"/>
                    <a:pt x="2914" y="3987"/>
                    <a:pt x="2438" y="4242"/>
                  </a:cubicBezTo>
                  <a:cubicBezTo>
                    <a:pt x="2032" y="4439"/>
                    <a:pt x="1568" y="4590"/>
                    <a:pt x="1138" y="4776"/>
                  </a:cubicBezTo>
                  <a:cubicBezTo>
                    <a:pt x="720" y="4962"/>
                    <a:pt x="116" y="5124"/>
                    <a:pt x="47" y="5647"/>
                  </a:cubicBezTo>
                  <a:cubicBezTo>
                    <a:pt x="0" y="6007"/>
                    <a:pt x="105" y="6401"/>
                    <a:pt x="140" y="6761"/>
                  </a:cubicBezTo>
                  <a:cubicBezTo>
                    <a:pt x="174" y="7051"/>
                    <a:pt x="221" y="7736"/>
                    <a:pt x="337" y="7748"/>
                  </a:cubicBezTo>
                  <a:cubicBezTo>
                    <a:pt x="430" y="7783"/>
                    <a:pt x="534" y="7794"/>
                    <a:pt x="650" y="7806"/>
                  </a:cubicBezTo>
                  <a:cubicBezTo>
                    <a:pt x="1126" y="7864"/>
                    <a:pt x="1602" y="7887"/>
                    <a:pt x="2090" y="7911"/>
                  </a:cubicBezTo>
                  <a:cubicBezTo>
                    <a:pt x="2171" y="7911"/>
                    <a:pt x="2229" y="7899"/>
                    <a:pt x="2264" y="7818"/>
                  </a:cubicBezTo>
                  <a:cubicBezTo>
                    <a:pt x="2287" y="7771"/>
                    <a:pt x="2287" y="7702"/>
                    <a:pt x="2311" y="7655"/>
                  </a:cubicBezTo>
                  <a:cubicBezTo>
                    <a:pt x="2322" y="7574"/>
                    <a:pt x="2334" y="7504"/>
                    <a:pt x="2369" y="7435"/>
                  </a:cubicBezTo>
                  <a:cubicBezTo>
                    <a:pt x="2403" y="7284"/>
                    <a:pt x="2450" y="7144"/>
                    <a:pt x="2508" y="7017"/>
                  </a:cubicBezTo>
                  <a:cubicBezTo>
                    <a:pt x="2636" y="6703"/>
                    <a:pt x="2833" y="6401"/>
                    <a:pt x="3100" y="6216"/>
                  </a:cubicBezTo>
                  <a:cubicBezTo>
                    <a:pt x="3321" y="6060"/>
                    <a:pt x="3571" y="6003"/>
                    <a:pt x="3825" y="6003"/>
                  </a:cubicBezTo>
                  <a:cubicBezTo>
                    <a:pt x="3932" y="6003"/>
                    <a:pt x="4039" y="6013"/>
                    <a:pt x="4145" y="6030"/>
                  </a:cubicBezTo>
                  <a:cubicBezTo>
                    <a:pt x="4365" y="6065"/>
                    <a:pt x="4586" y="6169"/>
                    <a:pt x="4760" y="6297"/>
                  </a:cubicBezTo>
                  <a:cubicBezTo>
                    <a:pt x="5004" y="6506"/>
                    <a:pt x="5178" y="6784"/>
                    <a:pt x="5283" y="7086"/>
                  </a:cubicBezTo>
                  <a:cubicBezTo>
                    <a:pt x="5341" y="7237"/>
                    <a:pt x="5364" y="7388"/>
                    <a:pt x="5387" y="7562"/>
                  </a:cubicBezTo>
                  <a:cubicBezTo>
                    <a:pt x="5387" y="7632"/>
                    <a:pt x="5399" y="7725"/>
                    <a:pt x="5387" y="7794"/>
                  </a:cubicBezTo>
                  <a:cubicBezTo>
                    <a:pt x="5387" y="7852"/>
                    <a:pt x="5306" y="7992"/>
                    <a:pt x="5399" y="8027"/>
                  </a:cubicBezTo>
                  <a:cubicBezTo>
                    <a:pt x="5406" y="8030"/>
                    <a:pt x="5414" y="8032"/>
                    <a:pt x="5422" y="8032"/>
                  </a:cubicBezTo>
                  <a:cubicBezTo>
                    <a:pt x="5437" y="8032"/>
                    <a:pt x="5453" y="8027"/>
                    <a:pt x="5468" y="8027"/>
                  </a:cubicBezTo>
                  <a:cubicBezTo>
                    <a:pt x="5480" y="8026"/>
                    <a:pt x="5499" y="8025"/>
                    <a:pt x="5527" y="8025"/>
                  </a:cubicBezTo>
                  <a:cubicBezTo>
                    <a:pt x="5915" y="8025"/>
                    <a:pt x="7818" y="8099"/>
                    <a:pt x="8382" y="8143"/>
                  </a:cubicBezTo>
                  <a:lnTo>
                    <a:pt x="8382" y="8131"/>
                  </a:lnTo>
                  <a:cubicBezTo>
                    <a:pt x="8394" y="7806"/>
                    <a:pt x="8498" y="7423"/>
                    <a:pt x="8614" y="7133"/>
                  </a:cubicBezTo>
                  <a:cubicBezTo>
                    <a:pt x="8754" y="6819"/>
                    <a:pt x="8939" y="6517"/>
                    <a:pt x="9206" y="6332"/>
                  </a:cubicBezTo>
                  <a:cubicBezTo>
                    <a:pt x="9425" y="6178"/>
                    <a:pt x="9673" y="6109"/>
                    <a:pt x="9924" y="6109"/>
                  </a:cubicBezTo>
                  <a:cubicBezTo>
                    <a:pt x="10033" y="6109"/>
                    <a:pt x="10143" y="6121"/>
                    <a:pt x="10251" y="6146"/>
                  </a:cubicBezTo>
                  <a:cubicBezTo>
                    <a:pt x="10449" y="6169"/>
                    <a:pt x="10623" y="6239"/>
                    <a:pt x="10762" y="6343"/>
                  </a:cubicBezTo>
                  <a:cubicBezTo>
                    <a:pt x="11041" y="6529"/>
                    <a:pt x="11226" y="6808"/>
                    <a:pt x="11343" y="7098"/>
                  </a:cubicBezTo>
                  <a:cubicBezTo>
                    <a:pt x="11401" y="7260"/>
                    <a:pt x="11447" y="7411"/>
                    <a:pt x="11470" y="7574"/>
                  </a:cubicBezTo>
                  <a:cubicBezTo>
                    <a:pt x="11493" y="7690"/>
                    <a:pt x="11493" y="7794"/>
                    <a:pt x="11470" y="7911"/>
                  </a:cubicBezTo>
                  <a:cubicBezTo>
                    <a:pt x="11470" y="7922"/>
                    <a:pt x="11459" y="8154"/>
                    <a:pt x="11470" y="8154"/>
                  </a:cubicBezTo>
                  <a:cubicBezTo>
                    <a:pt x="11506" y="8162"/>
                    <a:pt x="11545" y="8164"/>
                    <a:pt x="11584" y="8164"/>
                  </a:cubicBezTo>
                  <a:cubicBezTo>
                    <a:pt x="11671" y="8164"/>
                    <a:pt x="11762" y="8151"/>
                    <a:pt x="11842" y="8143"/>
                  </a:cubicBezTo>
                  <a:cubicBezTo>
                    <a:pt x="11969" y="8143"/>
                    <a:pt x="12086" y="8131"/>
                    <a:pt x="12202" y="8108"/>
                  </a:cubicBezTo>
                  <a:cubicBezTo>
                    <a:pt x="12445" y="8096"/>
                    <a:pt x="12678" y="8073"/>
                    <a:pt x="12921" y="8027"/>
                  </a:cubicBezTo>
                  <a:cubicBezTo>
                    <a:pt x="13003" y="8015"/>
                    <a:pt x="13038" y="5647"/>
                    <a:pt x="13003" y="4544"/>
                  </a:cubicBezTo>
                  <a:cubicBezTo>
                    <a:pt x="12956" y="3395"/>
                    <a:pt x="13038" y="2106"/>
                    <a:pt x="12921" y="957"/>
                  </a:cubicBezTo>
                  <a:cubicBezTo>
                    <a:pt x="12910" y="875"/>
                    <a:pt x="11679" y="829"/>
                    <a:pt x="11180" y="794"/>
                  </a:cubicBezTo>
                  <a:cubicBezTo>
                    <a:pt x="10414" y="736"/>
                    <a:pt x="9624" y="759"/>
                    <a:pt x="8847" y="736"/>
                  </a:cubicBezTo>
                  <a:cubicBezTo>
                    <a:pt x="7662" y="724"/>
                    <a:pt x="6443" y="655"/>
                    <a:pt x="5236" y="655"/>
                  </a:cubicBezTo>
                  <a:lnTo>
                    <a:pt x="5236" y="562"/>
                  </a:lnTo>
                  <a:cubicBezTo>
                    <a:pt x="5225" y="388"/>
                    <a:pt x="5155" y="202"/>
                    <a:pt x="5016" y="98"/>
                  </a:cubicBezTo>
                  <a:cubicBezTo>
                    <a:pt x="4931" y="30"/>
                    <a:pt x="4842" y="1"/>
                    <a:pt x="4754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5260575" y="2785525"/>
              <a:ext cx="114375" cy="114425"/>
            </a:xfrm>
            <a:custGeom>
              <a:avLst/>
              <a:gdLst/>
              <a:ahLst/>
              <a:cxnLst/>
              <a:rect l="l" t="t" r="r" b="b"/>
              <a:pathLst>
                <a:path w="4575" h="4577" extrusionOk="0">
                  <a:moveTo>
                    <a:pt x="1846" y="2676"/>
                  </a:moveTo>
                  <a:lnTo>
                    <a:pt x="1846" y="2676"/>
                  </a:lnTo>
                  <a:cubicBezTo>
                    <a:pt x="1846" y="2676"/>
                    <a:pt x="1846" y="2676"/>
                    <a:pt x="1846" y="2676"/>
                  </a:cubicBezTo>
                  <a:lnTo>
                    <a:pt x="1846" y="2676"/>
                  </a:lnTo>
                  <a:cubicBezTo>
                    <a:pt x="1846" y="2676"/>
                    <a:pt x="1846" y="2676"/>
                    <a:pt x="1846" y="2676"/>
                  </a:cubicBezTo>
                  <a:close/>
                  <a:moveTo>
                    <a:pt x="1823" y="296"/>
                  </a:moveTo>
                  <a:cubicBezTo>
                    <a:pt x="2018" y="317"/>
                    <a:pt x="2213" y="334"/>
                    <a:pt x="2405" y="334"/>
                  </a:cubicBezTo>
                  <a:cubicBezTo>
                    <a:pt x="2534" y="334"/>
                    <a:pt x="2661" y="326"/>
                    <a:pt x="2786" y="308"/>
                  </a:cubicBezTo>
                  <a:lnTo>
                    <a:pt x="2786" y="308"/>
                  </a:lnTo>
                  <a:cubicBezTo>
                    <a:pt x="2751" y="586"/>
                    <a:pt x="2740" y="865"/>
                    <a:pt x="2728" y="1143"/>
                  </a:cubicBezTo>
                  <a:cubicBezTo>
                    <a:pt x="2717" y="1283"/>
                    <a:pt x="2717" y="1410"/>
                    <a:pt x="2717" y="1561"/>
                  </a:cubicBezTo>
                  <a:cubicBezTo>
                    <a:pt x="2717" y="1677"/>
                    <a:pt x="2682" y="1863"/>
                    <a:pt x="2786" y="1910"/>
                  </a:cubicBezTo>
                  <a:cubicBezTo>
                    <a:pt x="2833" y="1921"/>
                    <a:pt x="2844" y="1921"/>
                    <a:pt x="2891" y="1921"/>
                  </a:cubicBezTo>
                  <a:cubicBezTo>
                    <a:pt x="3146" y="1921"/>
                    <a:pt x="3390" y="1910"/>
                    <a:pt x="3657" y="1898"/>
                  </a:cubicBezTo>
                  <a:cubicBezTo>
                    <a:pt x="3715" y="1898"/>
                    <a:pt x="4279" y="1875"/>
                    <a:pt x="4284" y="1852"/>
                  </a:cubicBezTo>
                  <a:lnTo>
                    <a:pt x="4284" y="1852"/>
                  </a:lnTo>
                  <a:cubicBezTo>
                    <a:pt x="4249" y="2165"/>
                    <a:pt x="4226" y="2490"/>
                    <a:pt x="4261" y="2804"/>
                  </a:cubicBezTo>
                  <a:cubicBezTo>
                    <a:pt x="4226" y="2780"/>
                    <a:pt x="4145" y="2780"/>
                    <a:pt x="4086" y="2780"/>
                  </a:cubicBezTo>
                  <a:cubicBezTo>
                    <a:pt x="3970" y="2769"/>
                    <a:pt x="3843" y="2769"/>
                    <a:pt x="3727" y="2745"/>
                  </a:cubicBezTo>
                  <a:cubicBezTo>
                    <a:pt x="3425" y="2734"/>
                    <a:pt x="3018" y="2722"/>
                    <a:pt x="2717" y="2711"/>
                  </a:cubicBezTo>
                  <a:lnTo>
                    <a:pt x="2693" y="2711"/>
                  </a:lnTo>
                  <a:cubicBezTo>
                    <a:pt x="2693" y="2711"/>
                    <a:pt x="2682" y="2838"/>
                    <a:pt x="2682" y="2896"/>
                  </a:cubicBezTo>
                  <a:lnTo>
                    <a:pt x="2682" y="3895"/>
                  </a:lnTo>
                  <a:cubicBezTo>
                    <a:pt x="2682" y="3929"/>
                    <a:pt x="2670" y="4282"/>
                    <a:pt x="2681" y="4289"/>
                  </a:cubicBezTo>
                  <a:lnTo>
                    <a:pt x="2681" y="4289"/>
                  </a:lnTo>
                  <a:cubicBezTo>
                    <a:pt x="2577" y="4255"/>
                    <a:pt x="2473" y="4255"/>
                    <a:pt x="2357" y="4255"/>
                  </a:cubicBezTo>
                  <a:cubicBezTo>
                    <a:pt x="2159" y="4243"/>
                    <a:pt x="1974" y="4243"/>
                    <a:pt x="1788" y="4243"/>
                  </a:cubicBezTo>
                  <a:cubicBezTo>
                    <a:pt x="1788" y="3756"/>
                    <a:pt x="1811" y="3175"/>
                    <a:pt x="1846" y="2676"/>
                  </a:cubicBezTo>
                  <a:lnTo>
                    <a:pt x="1846" y="2676"/>
                  </a:lnTo>
                  <a:cubicBezTo>
                    <a:pt x="1833" y="2688"/>
                    <a:pt x="795" y="2722"/>
                    <a:pt x="302" y="2722"/>
                  </a:cubicBezTo>
                  <a:cubicBezTo>
                    <a:pt x="337" y="2618"/>
                    <a:pt x="337" y="2502"/>
                    <a:pt x="337" y="2386"/>
                  </a:cubicBezTo>
                  <a:cubicBezTo>
                    <a:pt x="348" y="2200"/>
                    <a:pt x="348" y="2014"/>
                    <a:pt x="348" y="1817"/>
                  </a:cubicBezTo>
                  <a:cubicBezTo>
                    <a:pt x="847" y="1817"/>
                    <a:pt x="1393" y="1852"/>
                    <a:pt x="1892" y="1875"/>
                  </a:cubicBezTo>
                  <a:cubicBezTo>
                    <a:pt x="1892" y="1863"/>
                    <a:pt x="1892" y="818"/>
                    <a:pt x="1823" y="296"/>
                  </a:cubicBezTo>
                  <a:close/>
                  <a:moveTo>
                    <a:pt x="2301" y="1"/>
                  </a:moveTo>
                  <a:cubicBezTo>
                    <a:pt x="2250" y="1"/>
                    <a:pt x="2199" y="2"/>
                    <a:pt x="2148" y="6"/>
                  </a:cubicBezTo>
                  <a:cubicBezTo>
                    <a:pt x="2055" y="6"/>
                    <a:pt x="1974" y="6"/>
                    <a:pt x="1881" y="17"/>
                  </a:cubicBezTo>
                  <a:cubicBezTo>
                    <a:pt x="1823" y="17"/>
                    <a:pt x="1730" y="17"/>
                    <a:pt x="1672" y="52"/>
                  </a:cubicBezTo>
                  <a:cubicBezTo>
                    <a:pt x="1625" y="75"/>
                    <a:pt x="1614" y="110"/>
                    <a:pt x="1614" y="168"/>
                  </a:cubicBezTo>
                  <a:cubicBezTo>
                    <a:pt x="1590" y="238"/>
                    <a:pt x="1590" y="308"/>
                    <a:pt x="1590" y="366"/>
                  </a:cubicBezTo>
                  <a:cubicBezTo>
                    <a:pt x="1590" y="458"/>
                    <a:pt x="1579" y="540"/>
                    <a:pt x="1567" y="644"/>
                  </a:cubicBezTo>
                  <a:cubicBezTo>
                    <a:pt x="1556" y="830"/>
                    <a:pt x="1532" y="1039"/>
                    <a:pt x="1521" y="1225"/>
                  </a:cubicBezTo>
                  <a:cubicBezTo>
                    <a:pt x="1521" y="1329"/>
                    <a:pt x="1509" y="1445"/>
                    <a:pt x="1509" y="1550"/>
                  </a:cubicBezTo>
                  <a:cubicBezTo>
                    <a:pt x="1045" y="1550"/>
                    <a:pt x="580" y="1550"/>
                    <a:pt x="116" y="1561"/>
                  </a:cubicBezTo>
                  <a:cubicBezTo>
                    <a:pt x="70" y="1561"/>
                    <a:pt x="35" y="1585"/>
                    <a:pt x="12" y="1619"/>
                  </a:cubicBezTo>
                  <a:cubicBezTo>
                    <a:pt x="0" y="1643"/>
                    <a:pt x="0" y="1677"/>
                    <a:pt x="12" y="1701"/>
                  </a:cubicBezTo>
                  <a:cubicBezTo>
                    <a:pt x="93" y="1933"/>
                    <a:pt x="70" y="2142"/>
                    <a:pt x="58" y="2362"/>
                  </a:cubicBezTo>
                  <a:cubicBezTo>
                    <a:pt x="46" y="2513"/>
                    <a:pt x="0" y="2711"/>
                    <a:pt x="58" y="2862"/>
                  </a:cubicBezTo>
                  <a:cubicBezTo>
                    <a:pt x="102" y="2966"/>
                    <a:pt x="171" y="2979"/>
                    <a:pt x="252" y="2979"/>
                  </a:cubicBezTo>
                  <a:cubicBezTo>
                    <a:pt x="279" y="2979"/>
                    <a:pt x="308" y="2978"/>
                    <a:pt x="337" y="2978"/>
                  </a:cubicBezTo>
                  <a:lnTo>
                    <a:pt x="615" y="2978"/>
                  </a:lnTo>
                  <a:cubicBezTo>
                    <a:pt x="801" y="2978"/>
                    <a:pt x="975" y="3001"/>
                    <a:pt x="1161" y="3001"/>
                  </a:cubicBezTo>
                  <a:cubicBezTo>
                    <a:pt x="1289" y="3001"/>
                    <a:pt x="1405" y="3013"/>
                    <a:pt x="1544" y="3013"/>
                  </a:cubicBezTo>
                  <a:cubicBezTo>
                    <a:pt x="1544" y="3488"/>
                    <a:pt x="1544" y="3953"/>
                    <a:pt x="1556" y="4429"/>
                  </a:cubicBezTo>
                  <a:cubicBezTo>
                    <a:pt x="1556" y="4475"/>
                    <a:pt x="1579" y="4522"/>
                    <a:pt x="1614" y="4533"/>
                  </a:cubicBezTo>
                  <a:cubicBezTo>
                    <a:pt x="1625" y="4539"/>
                    <a:pt x="1640" y="4542"/>
                    <a:pt x="1654" y="4542"/>
                  </a:cubicBezTo>
                  <a:cubicBezTo>
                    <a:pt x="1669" y="4542"/>
                    <a:pt x="1683" y="4539"/>
                    <a:pt x="1695" y="4533"/>
                  </a:cubicBezTo>
                  <a:cubicBezTo>
                    <a:pt x="1763" y="4526"/>
                    <a:pt x="1832" y="4523"/>
                    <a:pt x="1899" y="4523"/>
                  </a:cubicBezTo>
                  <a:cubicBezTo>
                    <a:pt x="2050" y="4523"/>
                    <a:pt x="2197" y="4537"/>
                    <a:pt x="2333" y="4545"/>
                  </a:cubicBezTo>
                  <a:cubicBezTo>
                    <a:pt x="2430" y="4559"/>
                    <a:pt x="2535" y="4577"/>
                    <a:pt x="2639" y="4577"/>
                  </a:cubicBezTo>
                  <a:cubicBezTo>
                    <a:pt x="2709" y="4577"/>
                    <a:pt x="2779" y="4568"/>
                    <a:pt x="2844" y="4545"/>
                  </a:cubicBezTo>
                  <a:cubicBezTo>
                    <a:pt x="2972" y="4487"/>
                    <a:pt x="2960" y="4394"/>
                    <a:pt x="2960" y="4278"/>
                  </a:cubicBezTo>
                  <a:lnTo>
                    <a:pt x="2960" y="3999"/>
                  </a:lnTo>
                  <a:cubicBezTo>
                    <a:pt x="2960" y="3814"/>
                    <a:pt x="2972" y="3639"/>
                    <a:pt x="2972" y="3442"/>
                  </a:cubicBezTo>
                  <a:cubicBezTo>
                    <a:pt x="2972" y="3314"/>
                    <a:pt x="2984" y="3198"/>
                    <a:pt x="2984" y="3071"/>
                  </a:cubicBezTo>
                  <a:cubicBezTo>
                    <a:pt x="3471" y="3071"/>
                    <a:pt x="3947" y="3059"/>
                    <a:pt x="4412" y="3001"/>
                  </a:cubicBezTo>
                  <a:cubicBezTo>
                    <a:pt x="4528" y="2978"/>
                    <a:pt x="4528" y="2804"/>
                    <a:pt x="4539" y="2722"/>
                  </a:cubicBezTo>
                  <a:cubicBezTo>
                    <a:pt x="4551" y="2548"/>
                    <a:pt x="4574" y="2374"/>
                    <a:pt x="4551" y="2200"/>
                  </a:cubicBezTo>
                  <a:cubicBezTo>
                    <a:pt x="4551" y="2107"/>
                    <a:pt x="4551" y="2026"/>
                    <a:pt x="4539" y="1933"/>
                  </a:cubicBezTo>
                  <a:cubicBezTo>
                    <a:pt x="4539" y="1875"/>
                    <a:pt x="4539" y="1782"/>
                    <a:pt x="4516" y="1724"/>
                  </a:cubicBezTo>
                  <a:cubicBezTo>
                    <a:pt x="4481" y="1677"/>
                    <a:pt x="4458" y="1666"/>
                    <a:pt x="4400" y="1666"/>
                  </a:cubicBezTo>
                  <a:cubicBezTo>
                    <a:pt x="4319" y="1643"/>
                    <a:pt x="4249" y="1643"/>
                    <a:pt x="4191" y="1643"/>
                  </a:cubicBezTo>
                  <a:cubicBezTo>
                    <a:pt x="4110" y="1643"/>
                    <a:pt x="4017" y="1631"/>
                    <a:pt x="3912" y="1619"/>
                  </a:cubicBezTo>
                  <a:cubicBezTo>
                    <a:pt x="3727" y="1608"/>
                    <a:pt x="3529" y="1585"/>
                    <a:pt x="3332" y="1573"/>
                  </a:cubicBezTo>
                  <a:cubicBezTo>
                    <a:pt x="3239" y="1573"/>
                    <a:pt x="3123" y="1561"/>
                    <a:pt x="3018" y="1561"/>
                  </a:cubicBezTo>
                  <a:cubicBezTo>
                    <a:pt x="3018" y="1097"/>
                    <a:pt x="3007" y="621"/>
                    <a:pt x="2949" y="157"/>
                  </a:cubicBezTo>
                  <a:cubicBezTo>
                    <a:pt x="2926" y="41"/>
                    <a:pt x="2751" y="41"/>
                    <a:pt x="2670" y="17"/>
                  </a:cubicBezTo>
                  <a:cubicBezTo>
                    <a:pt x="2547" y="9"/>
                    <a:pt x="2424" y="1"/>
                    <a:pt x="2301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5247500" y="2709875"/>
              <a:ext cx="10300" cy="23900"/>
            </a:xfrm>
            <a:custGeom>
              <a:avLst/>
              <a:gdLst/>
              <a:ahLst/>
              <a:cxnLst/>
              <a:rect l="l" t="t" r="r" b="b"/>
              <a:pathLst>
                <a:path w="412" h="956" extrusionOk="0">
                  <a:moveTo>
                    <a:pt x="248" y="1"/>
                  </a:moveTo>
                  <a:cubicBezTo>
                    <a:pt x="243" y="1"/>
                    <a:pt x="238" y="1"/>
                    <a:pt x="233" y="2"/>
                  </a:cubicBezTo>
                  <a:cubicBezTo>
                    <a:pt x="186" y="2"/>
                    <a:pt x="163" y="25"/>
                    <a:pt x="152" y="71"/>
                  </a:cubicBezTo>
                  <a:cubicBezTo>
                    <a:pt x="93" y="246"/>
                    <a:pt x="70" y="454"/>
                    <a:pt x="47" y="629"/>
                  </a:cubicBezTo>
                  <a:cubicBezTo>
                    <a:pt x="35" y="745"/>
                    <a:pt x="1" y="942"/>
                    <a:pt x="152" y="954"/>
                  </a:cubicBezTo>
                  <a:cubicBezTo>
                    <a:pt x="158" y="955"/>
                    <a:pt x="165" y="956"/>
                    <a:pt x="171" y="956"/>
                  </a:cubicBezTo>
                  <a:cubicBezTo>
                    <a:pt x="333" y="956"/>
                    <a:pt x="280" y="533"/>
                    <a:pt x="291" y="454"/>
                  </a:cubicBezTo>
                  <a:cubicBezTo>
                    <a:pt x="302" y="376"/>
                    <a:pt x="412" y="1"/>
                    <a:pt x="248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5219950" y="2719375"/>
              <a:ext cx="18600" cy="18075"/>
            </a:xfrm>
            <a:custGeom>
              <a:avLst/>
              <a:gdLst/>
              <a:ahLst/>
              <a:cxnLst/>
              <a:rect l="l" t="t" r="r" b="b"/>
              <a:pathLst>
                <a:path w="744" h="723" extrusionOk="0">
                  <a:moveTo>
                    <a:pt x="158" y="0"/>
                  </a:moveTo>
                  <a:cubicBezTo>
                    <a:pt x="69" y="0"/>
                    <a:pt x="1" y="117"/>
                    <a:pt x="93" y="191"/>
                  </a:cubicBezTo>
                  <a:cubicBezTo>
                    <a:pt x="174" y="260"/>
                    <a:pt x="232" y="365"/>
                    <a:pt x="302" y="446"/>
                  </a:cubicBezTo>
                  <a:cubicBezTo>
                    <a:pt x="406" y="550"/>
                    <a:pt x="511" y="620"/>
                    <a:pt x="627" y="713"/>
                  </a:cubicBezTo>
                  <a:cubicBezTo>
                    <a:pt x="637" y="719"/>
                    <a:pt x="649" y="722"/>
                    <a:pt x="659" y="722"/>
                  </a:cubicBezTo>
                  <a:cubicBezTo>
                    <a:pt x="706" y="722"/>
                    <a:pt x="744" y="667"/>
                    <a:pt x="696" y="620"/>
                  </a:cubicBezTo>
                  <a:cubicBezTo>
                    <a:pt x="522" y="446"/>
                    <a:pt x="441" y="191"/>
                    <a:pt x="232" y="28"/>
                  </a:cubicBezTo>
                  <a:cubicBezTo>
                    <a:pt x="208" y="9"/>
                    <a:pt x="182" y="0"/>
                    <a:pt x="15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5211875" y="2743325"/>
              <a:ext cx="19975" cy="7050"/>
            </a:xfrm>
            <a:custGeom>
              <a:avLst/>
              <a:gdLst/>
              <a:ahLst/>
              <a:cxnLst/>
              <a:rect l="l" t="t" r="r" b="b"/>
              <a:pathLst>
                <a:path w="799" h="282" extrusionOk="0">
                  <a:moveTo>
                    <a:pt x="185" y="1"/>
                  </a:moveTo>
                  <a:cubicBezTo>
                    <a:pt x="95" y="1"/>
                    <a:pt x="29" y="27"/>
                    <a:pt x="21" y="103"/>
                  </a:cubicBezTo>
                  <a:cubicBezTo>
                    <a:pt x="0" y="246"/>
                    <a:pt x="203" y="281"/>
                    <a:pt x="398" y="281"/>
                  </a:cubicBezTo>
                  <a:cubicBezTo>
                    <a:pt x="536" y="281"/>
                    <a:pt x="669" y="264"/>
                    <a:pt x="717" y="254"/>
                  </a:cubicBezTo>
                  <a:cubicBezTo>
                    <a:pt x="799" y="254"/>
                    <a:pt x="799" y="138"/>
                    <a:pt x="729" y="126"/>
                  </a:cubicBezTo>
                  <a:cubicBezTo>
                    <a:pt x="651" y="111"/>
                    <a:pt x="369" y="1"/>
                    <a:pt x="185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5263000" y="2718575"/>
              <a:ext cx="18525" cy="18425"/>
            </a:xfrm>
            <a:custGeom>
              <a:avLst/>
              <a:gdLst/>
              <a:ahLst/>
              <a:cxnLst/>
              <a:rect l="l" t="t" r="r" b="b"/>
              <a:pathLst>
                <a:path w="741" h="737" extrusionOk="0">
                  <a:moveTo>
                    <a:pt x="581" y="1"/>
                  </a:moveTo>
                  <a:cubicBezTo>
                    <a:pt x="559" y="1"/>
                    <a:pt x="538" y="8"/>
                    <a:pt x="518" y="25"/>
                  </a:cubicBezTo>
                  <a:cubicBezTo>
                    <a:pt x="309" y="188"/>
                    <a:pt x="228" y="455"/>
                    <a:pt x="54" y="641"/>
                  </a:cubicBezTo>
                  <a:cubicBezTo>
                    <a:pt x="0" y="685"/>
                    <a:pt x="36" y="737"/>
                    <a:pt x="82" y="737"/>
                  </a:cubicBezTo>
                  <a:cubicBezTo>
                    <a:pt x="96" y="737"/>
                    <a:pt x="110" y="732"/>
                    <a:pt x="124" y="722"/>
                  </a:cubicBezTo>
                  <a:cubicBezTo>
                    <a:pt x="240" y="641"/>
                    <a:pt x="344" y="571"/>
                    <a:pt x="437" y="466"/>
                  </a:cubicBezTo>
                  <a:cubicBezTo>
                    <a:pt x="518" y="374"/>
                    <a:pt x="576" y="281"/>
                    <a:pt x="658" y="199"/>
                  </a:cubicBezTo>
                  <a:cubicBezTo>
                    <a:pt x="740" y="107"/>
                    <a:pt x="663" y="1"/>
                    <a:pt x="581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5269550" y="2742475"/>
              <a:ext cx="20125" cy="6875"/>
            </a:xfrm>
            <a:custGeom>
              <a:avLst/>
              <a:gdLst/>
              <a:ahLst/>
              <a:cxnLst/>
              <a:rect l="l" t="t" r="r" b="b"/>
              <a:pathLst>
                <a:path w="805" h="275" extrusionOk="0">
                  <a:moveTo>
                    <a:pt x="624" y="0"/>
                  </a:moveTo>
                  <a:cubicBezTo>
                    <a:pt x="440" y="0"/>
                    <a:pt x="160" y="114"/>
                    <a:pt x="82" y="137"/>
                  </a:cubicBezTo>
                  <a:cubicBezTo>
                    <a:pt x="1" y="149"/>
                    <a:pt x="13" y="265"/>
                    <a:pt x="94" y="265"/>
                  </a:cubicBezTo>
                  <a:cubicBezTo>
                    <a:pt x="142" y="265"/>
                    <a:pt x="255" y="275"/>
                    <a:pt x="376" y="275"/>
                  </a:cubicBezTo>
                  <a:cubicBezTo>
                    <a:pt x="579" y="275"/>
                    <a:pt x="805" y="248"/>
                    <a:pt x="790" y="102"/>
                  </a:cubicBezTo>
                  <a:cubicBezTo>
                    <a:pt x="779" y="27"/>
                    <a:pt x="712" y="0"/>
                    <a:pt x="624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000100" y="214296"/>
            <a:ext cx="5214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Working with students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 descr="C:\Users\Жайнагул\Downloads\шеф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28676"/>
            <a:ext cx="4071966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28284"/>
            <a:ext cx="4104456" cy="1780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4" y="2984044"/>
            <a:ext cx="4046786" cy="1944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94" y="2980795"/>
            <a:ext cx="3857625" cy="19482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843558"/>
            <a:ext cx="4248472" cy="4299942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important parts of my graduate studies is research.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PhD student at the Department of science and postgraduate study of the Osh State University from 29.12.2019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present,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a researcher requires me to search for further information, and able to take what is known and apply it to a problem or use theorems to set standards is one of the main reasons I love my work.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3742106" cy="144016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28536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Metodological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instruction: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«PRIMARY RESUSCITATION OF THE NEWBORN».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Bugubaeva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 M.,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Djumaeva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L. M.,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Omurzakova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E.,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Tursunova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V. D.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 in journal of Scopus "Morphological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thymus in the newborns in different climatic and geographical conditions of Kyrgyzstan" в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Scientific Research Publishing.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Abaeva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Muratov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Tukhatshin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Abdullaeva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Seitova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Tursunova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43393"/>
            <a:ext cx="2866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Neucha" panose="020B0604020202020204" charset="0"/>
                <a:ea typeface="+mj-ea"/>
                <a:cs typeface="+mj-cs"/>
              </a:rPr>
              <a:t>Publications</a:t>
            </a:r>
            <a:endParaRPr lang="ru-RU" sz="1600" dirty="0">
              <a:latin typeface="Neuch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0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,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339502"/>
            <a:ext cx="6120680" cy="640200"/>
          </a:xfrm>
        </p:spPr>
        <p:txBody>
          <a:bodyPr/>
          <a:lstStyle/>
          <a:p>
            <a:r>
              <a:rPr lang="en-US" dirty="0" err="1" smtClean="0"/>
              <a:t>Curratorial</a:t>
            </a:r>
            <a:r>
              <a:rPr lang="en-US" dirty="0" smtClean="0"/>
              <a:t> work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" y="843557"/>
            <a:ext cx="3312368" cy="185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43558"/>
            <a:ext cx="3792851" cy="185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61" y="2859783"/>
            <a:ext cx="3384376" cy="20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15618"/>
      </p:ext>
    </p:extLst>
  </p:cSld>
  <p:clrMapOvr>
    <a:masterClrMapping/>
  </p:clrMapOvr>
</p:sld>
</file>

<file path=ppt/theme/theme1.xml><?xml version="1.0" encoding="utf-8"?>
<a:theme xmlns:a="http://schemas.openxmlformats.org/drawingml/2006/main" name="Heart Disease by Slidesgo">
  <a:themeElements>
    <a:clrScheme name="Simple Light">
      <a:dk1>
        <a:srgbClr val="0A1533"/>
      </a:dk1>
      <a:lt1>
        <a:srgbClr val="FFFFFF"/>
      </a:lt1>
      <a:dk2>
        <a:srgbClr val="0088CC"/>
      </a:dk2>
      <a:lt2>
        <a:srgbClr val="0088CC"/>
      </a:lt2>
      <a:accent1>
        <a:srgbClr val="63CBFF"/>
      </a:accent1>
      <a:accent2>
        <a:srgbClr val="63CBFF"/>
      </a:accent2>
      <a:accent3>
        <a:srgbClr val="99DDFF"/>
      </a:accent3>
      <a:accent4>
        <a:srgbClr val="99DDFF"/>
      </a:accent4>
      <a:accent5>
        <a:srgbClr val="99DDFF"/>
      </a:accent5>
      <a:accent6>
        <a:srgbClr val="99DD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413</Words>
  <Application>Microsoft Office PowerPoint</Application>
  <PresentationFormat>Экран (16:9)</PresentationFormat>
  <Paragraphs>51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Patrick Hand</vt:lpstr>
      <vt:lpstr>Neucha</vt:lpstr>
      <vt:lpstr>Symbol</vt:lpstr>
      <vt:lpstr>Roboto Condensed</vt:lpstr>
      <vt:lpstr>Arial</vt:lpstr>
      <vt:lpstr>Wingdings</vt:lpstr>
      <vt:lpstr>Times New Roman</vt:lpstr>
      <vt:lpstr>Calibri</vt:lpstr>
      <vt:lpstr>Heart Disease by Slidesgo</vt:lpstr>
      <vt:lpstr>                                                          Tursunova Veronika Davidbekovna Instructor of Obstetrics &amp; Gynecology of the department «Clinical disciplines 2» in IMF of OshSU  </vt:lpstr>
      <vt:lpstr>PERSONAL INFORMATION</vt:lpstr>
      <vt:lpstr>Education</vt:lpstr>
      <vt:lpstr>           Advanced  training </vt:lpstr>
      <vt:lpstr>Work experience </vt:lpstr>
      <vt:lpstr>Key qualifications</vt:lpstr>
      <vt:lpstr>Презентация PowerPoint</vt:lpstr>
      <vt:lpstr>   Research </vt:lpstr>
      <vt:lpstr>Curratorial work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Bugubaeva Mahabat Mitalipovna</dc:title>
  <dc:creator>Nurgul</dc:creator>
  <cp:lastModifiedBy>Пользователь</cp:lastModifiedBy>
  <cp:revision>62</cp:revision>
  <dcterms:modified xsi:type="dcterms:W3CDTF">2021-04-14T11:00:14Z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1059702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