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2" r:id="rId3"/>
    <p:sldId id="258" r:id="rId4"/>
    <p:sldId id="264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0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9564EB4-A37F-4647-8898-C332232A5BC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AFC1C11-E1FB-433D-B418-6B150FC605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octordavran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428" y="484631"/>
            <a:ext cx="11024316" cy="1885081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Portfolio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ru-RU" sz="32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77" b="43213"/>
          <a:stretch/>
        </p:blipFill>
        <p:spPr>
          <a:xfrm>
            <a:off x="893809" y="1530850"/>
            <a:ext cx="3976143" cy="3914454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959215" y="1479479"/>
            <a:ext cx="5797827" cy="43909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 smtClean="0"/>
              <a:t>MD. </a:t>
            </a:r>
            <a:r>
              <a:rPr lang="en-US" sz="3200" b="1" i="1" dirty="0" err="1" smtClean="0"/>
              <a:t>Davran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Toktonazarov</a:t>
            </a:r>
            <a:endParaRPr lang="en-US" sz="3200" b="1" i="1" dirty="0" smtClean="0"/>
          </a:p>
          <a:p>
            <a:pPr marL="0" indent="0" algn="ctr">
              <a:buNone/>
            </a:pPr>
            <a:r>
              <a:rPr lang="en-US" sz="3200" b="1" i="1" dirty="0" err="1"/>
              <a:t>OBG</a:t>
            </a:r>
            <a:r>
              <a:rPr lang="en-US" sz="3200" b="1" i="1" dirty="0"/>
              <a:t> Instructor</a:t>
            </a:r>
            <a:r>
              <a:rPr lang="ru-RU" sz="3200" b="1" i="1" dirty="0" smtClean="0"/>
              <a:t> </a:t>
            </a:r>
            <a:r>
              <a:rPr lang="en-US" sz="3200" b="1" i="1" dirty="0" smtClean="0"/>
              <a:t>at </a:t>
            </a:r>
            <a:r>
              <a:rPr lang="en-US" sz="3200" b="1" i="1" dirty="0"/>
              <a:t>IMF </a:t>
            </a:r>
            <a:r>
              <a:rPr lang="en-US" sz="3200" b="1" i="1" dirty="0" err="1"/>
              <a:t>OshSU</a:t>
            </a:r>
            <a:endParaRPr lang="en-US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4985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096" y="-82193"/>
            <a:ext cx="9042400" cy="1600200"/>
          </a:xfrm>
        </p:spPr>
        <p:txBody>
          <a:bodyPr/>
          <a:lstStyle/>
          <a:p>
            <a:r>
              <a:rPr lang="en-US" dirty="0" smtClean="0"/>
              <a:t>About me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453189" y="2097983"/>
            <a:ext cx="9278666" cy="33101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Born in Osh city, </a:t>
            </a:r>
            <a:r>
              <a:rPr lang="en-US" dirty="0" err="1" smtClean="0"/>
              <a:t>Kyrgzystan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Graduated </a:t>
            </a:r>
            <a:r>
              <a:rPr lang="en-US" dirty="0" smtClean="0"/>
              <a:t>the </a:t>
            </a:r>
            <a:r>
              <a:rPr lang="en-US" dirty="0"/>
              <a:t>Medical Faculty of Osh State </a:t>
            </a:r>
            <a:r>
              <a:rPr lang="en-US" dirty="0" smtClean="0"/>
              <a:t>University in 20</a:t>
            </a:r>
            <a:r>
              <a:rPr lang="ru-RU" dirty="0" smtClean="0"/>
              <a:t>0</a:t>
            </a:r>
            <a:r>
              <a:rPr lang="en-US" dirty="0" smtClean="0"/>
              <a:t>4</a:t>
            </a:r>
            <a:endParaRPr lang="ru-RU" dirty="0" smtClean="0"/>
          </a:p>
          <a:p>
            <a:r>
              <a:rPr lang="en-US" dirty="0" smtClean="0"/>
              <a:t>From 2004-2006 </a:t>
            </a:r>
            <a:r>
              <a:rPr lang="en-US" dirty="0" err="1" smtClean="0"/>
              <a:t>OBG</a:t>
            </a:r>
            <a:r>
              <a:rPr lang="en-US" dirty="0" smtClean="0"/>
              <a:t> </a:t>
            </a:r>
            <a:r>
              <a:rPr lang="en-US" dirty="0"/>
              <a:t>residency in Osh state interregional </a:t>
            </a:r>
            <a:r>
              <a:rPr lang="en-US" dirty="0" smtClean="0"/>
              <a:t>hospital, </a:t>
            </a:r>
            <a:r>
              <a:rPr lang="en-US" dirty="0"/>
              <a:t>maternity </a:t>
            </a:r>
            <a:r>
              <a:rPr lang="en-US" dirty="0" smtClean="0"/>
              <a:t>department.</a:t>
            </a:r>
          </a:p>
          <a:p>
            <a:r>
              <a:rPr lang="en-US" dirty="0" smtClean="0"/>
              <a:t>Work experience; Medical Doctor at position in Maternity Department of Osh state interregional hospital from 2006-2019.</a:t>
            </a:r>
            <a:endParaRPr lang="ru-RU" dirty="0" smtClean="0"/>
          </a:p>
          <a:p>
            <a:r>
              <a:rPr lang="en-US" dirty="0" smtClean="0"/>
              <a:t>I </a:t>
            </a:r>
            <a:r>
              <a:rPr lang="en-US" dirty="0"/>
              <a:t>am currently working a  full time position </a:t>
            </a:r>
            <a:r>
              <a:rPr lang="en-US" dirty="0" smtClean="0"/>
              <a:t>on </a:t>
            </a:r>
            <a:r>
              <a:rPr lang="en-US" dirty="0" err="1" smtClean="0"/>
              <a:t>OBG</a:t>
            </a:r>
            <a:r>
              <a:rPr lang="en-US" dirty="0" smtClean="0"/>
              <a:t> Instructor </a:t>
            </a:r>
            <a:r>
              <a:rPr lang="en-US" dirty="0" smtClean="0"/>
              <a:t>at International Medical Faculty of Osh State University. </a:t>
            </a:r>
          </a:p>
        </p:txBody>
      </p:sp>
    </p:spTree>
    <p:extLst>
      <p:ext uri="{BB962C8B-B14F-4D97-AF65-F5344CB8AC3E}">
        <p14:creationId xmlns:p14="http://schemas.microsoft.com/office/powerpoint/2010/main" val="11801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274" y="-239779"/>
            <a:ext cx="9601196" cy="16935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Education Plan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4578" y="1017142"/>
            <a:ext cx="7324618" cy="396884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Share the knowledge with the students and teach </a:t>
            </a:r>
            <a:r>
              <a:rPr lang="en-US" sz="2800" dirty="0"/>
              <a:t>students in an accessible </a:t>
            </a:r>
            <a:r>
              <a:rPr lang="en-US" sz="2800" dirty="0" smtClean="0"/>
              <a:t>language for them.</a:t>
            </a:r>
            <a:endParaRPr lang="en-US" sz="2800" dirty="0"/>
          </a:p>
          <a:p>
            <a:pPr algn="just"/>
            <a:r>
              <a:rPr lang="en-US" sz="2800" dirty="0" smtClean="0"/>
              <a:t>Use new education technology and methods.</a:t>
            </a:r>
          </a:p>
          <a:p>
            <a:pPr algn="just"/>
            <a:r>
              <a:rPr lang="en-US" sz="2800" dirty="0" smtClean="0"/>
              <a:t>Train high </a:t>
            </a:r>
            <a:r>
              <a:rPr lang="en-US" sz="2800" dirty="0"/>
              <a:t>qualified specialists.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774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533" y="-205483"/>
            <a:ext cx="9042400" cy="1600200"/>
          </a:xfrm>
        </p:spPr>
        <p:txBody>
          <a:bodyPr/>
          <a:lstStyle/>
          <a:p>
            <a:r>
              <a:rPr lang="en-US" dirty="0"/>
              <a:t>Achievements 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88894" y="2997760"/>
            <a:ext cx="2079452" cy="369352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37084" y="585041"/>
            <a:ext cx="2183073" cy="387757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5" b="14639"/>
          <a:stretch/>
        </p:blipFill>
        <p:spPr>
          <a:xfrm>
            <a:off x="4428162" y="1565853"/>
            <a:ext cx="2679771" cy="432214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94200" y="517680"/>
            <a:ext cx="2356636" cy="41858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571084" y="2976619"/>
            <a:ext cx="2264002" cy="402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1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274" y="421240"/>
            <a:ext cx="9042400" cy="1600200"/>
          </a:xfrm>
        </p:spPr>
        <p:txBody>
          <a:bodyPr/>
          <a:lstStyle/>
          <a:p>
            <a:r>
              <a:rPr lang="en-US" dirty="0" smtClean="0"/>
              <a:t>Contact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95451" y="1785135"/>
            <a:ext cx="10058400" cy="3886200"/>
          </a:xfrm>
        </p:spPr>
        <p:txBody>
          <a:bodyPr/>
          <a:lstStyle/>
          <a:p>
            <a:r>
              <a:rPr lang="en-US" b="1" dirty="0" smtClean="0"/>
              <a:t>Occupation</a:t>
            </a:r>
            <a:r>
              <a:rPr lang="en-US" b="1" dirty="0"/>
              <a:t>: </a:t>
            </a:r>
            <a:r>
              <a:rPr lang="en-US" dirty="0"/>
              <a:t>International Medical Faculty, Osh State University</a:t>
            </a:r>
          </a:p>
          <a:p>
            <a:r>
              <a:rPr lang="en-US" b="1" dirty="0" smtClean="0"/>
              <a:t>E-mail</a:t>
            </a:r>
            <a:r>
              <a:rPr lang="en-US" b="1" dirty="0"/>
              <a:t>: </a:t>
            </a:r>
            <a:r>
              <a:rPr lang="en-US" b="1" dirty="0" smtClean="0">
                <a:hlinkClick r:id="rId2"/>
              </a:rPr>
              <a:t>doctordavran@mail.ru</a:t>
            </a:r>
            <a:endParaRPr lang="en-US" b="1" dirty="0" smtClean="0"/>
          </a:p>
          <a:p>
            <a:r>
              <a:rPr lang="en-US" b="1" dirty="0" smtClean="0"/>
              <a:t>Mob: 0 550 781 781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5114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3660</TotalTime>
  <Words>129</Words>
  <Application>Microsoft Office PowerPoint</Application>
  <PresentationFormat>Произвольный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NewsPrint</vt:lpstr>
      <vt:lpstr> Portfolio   </vt:lpstr>
      <vt:lpstr>About me</vt:lpstr>
      <vt:lpstr> Education Plan</vt:lpstr>
      <vt:lpstr>Achievements 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преподавателя</dc:title>
  <dc:creator>123</dc:creator>
  <cp:lastModifiedBy>bakyt</cp:lastModifiedBy>
  <cp:revision>45</cp:revision>
  <dcterms:created xsi:type="dcterms:W3CDTF">2021-04-02T13:20:12Z</dcterms:created>
  <dcterms:modified xsi:type="dcterms:W3CDTF">2021-04-14T13:29:08Z</dcterms:modified>
</cp:coreProperties>
</file>