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88" y="0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2860" y="1195085"/>
            <a:ext cx="5242560" cy="3183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JAPAROV KELDIBEK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032" y="422031"/>
            <a:ext cx="4114800" cy="40796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02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INFORMATION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Born </a:t>
            </a:r>
            <a:r>
              <a:rPr lang="en-US" dirty="0"/>
              <a:t>in </a:t>
            </a:r>
            <a:r>
              <a:rPr lang="en-US" dirty="0" smtClean="0"/>
              <a:t>1970, Kyrgyz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1994  </a:t>
            </a:r>
            <a:r>
              <a:rPr lang="en-US" dirty="0"/>
              <a:t>graduated from the KSMA, Faculty of </a:t>
            </a:r>
            <a:r>
              <a:rPr lang="en-US" dirty="0" smtClean="0"/>
              <a:t>Pediatric.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Candidate of </a:t>
            </a:r>
            <a:r>
              <a:rPr lang="en-US" dirty="0" smtClean="0"/>
              <a:t>Medical</a:t>
            </a:r>
            <a:r>
              <a:rPr lang="en-US" dirty="0" smtClean="0"/>
              <a:t> </a:t>
            </a:r>
            <a:r>
              <a:rPr lang="en-US" dirty="0"/>
              <a:t>Sciences since </a:t>
            </a:r>
            <a:r>
              <a:rPr lang="en-US" dirty="0" smtClean="0"/>
              <a:t>2019. </a:t>
            </a:r>
            <a:r>
              <a:rPr lang="en-US" dirty="0" smtClean="0"/>
              <a:t>Defended the </a:t>
            </a:r>
            <a:r>
              <a:rPr lang="en-US" dirty="0"/>
              <a:t>thesis on the topic </a:t>
            </a:r>
            <a:r>
              <a:rPr lang="en-US" dirty="0"/>
              <a:t>“Ways to improve the provision of primary specialized medical care</a:t>
            </a:r>
            <a:r>
              <a:rPr lang="en-US" dirty="0" smtClean="0"/>
              <a:t> </a:t>
            </a:r>
            <a:r>
              <a:rPr lang="en-US" dirty="0" smtClean="0"/>
              <a:t>" </a:t>
            </a:r>
            <a:r>
              <a:rPr lang="en-US" dirty="0"/>
              <a:t>on </a:t>
            </a:r>
            <a:r>
              <a:rPr lang="en-US" dirty="0" smtClean="0"/>
              <a:t>may06, 2019 </a:t>
            </a:r>
            <a:r>
              <a:rPr lang="en-US" dirty="0"/>
              <a:t>at the Dissertation Council K. </a:t>
            </a:r>
            <a:r>
              <a:rPr lang="en-US" dirty="0" smtClean="0"/>
              <a:t>14.02.03 </a:t>
            </a:r>
            <a:r>
              <a:rPr lang="en-US" dirty="0"/>
              <a:t>at the </a:t>
            </a:r>
            <a:r>
              <a:rPr lang="en-US" dirty="0" err="1"/>
              <a:t>Kyrygyz</a:t>
            </a:r>
            <a:r>
              <a:rPr lang="en-US" dirty="0"/>
              <a:t>-Russian Slavic University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Pedagogical work experience in universities -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/>
              <a:t>years, including at Osh State University -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years. The </a:t>
            </a:r>
            <a:r>
              <a:rPr lang="en-US" dirty="0" smtClean="0"/>
              <a:t>general </a:t>
            </a:r>
            <a:r>
              <a:rPr lang="en-US" dirty="0"/>
              <a:t>experience is 24 full </a:t>
            </a:r>
            <a:r>
              <a:rPr lang="en-US" dirty="0" smtClean="0"/>
              <a:t>years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Field of professional activity: </a:t>
            </a:r>
            <a:r>
              <a:rPr lang="en-US" dirty="0"/>
              <a:t>surgery, pediatric surgery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249" y="190499"/>
            <a:ext cx="3008029" cy="220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5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Have </a:t>
            </a:r>
            <a:r>
              <a:rPr lang="en-US" dirty="0" smtClean="0"/>
              <a:t>over </a:t>
            </a:r>
            <a:r>
              <a:rPr lang="en-US" dirty="0" smtClean="0"/>
              <a:t>17 publications</a:t>
            </a:r>
            <a:r>
              <a:rPr lang="en-US" dirty="0"/>
              <a:t>, including </a:t>
            </a:r>
            <a:r>
              <a:rPr lang="en-US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scientific and </a:t>
            </a:r>
            <a:r>
              <a:rPr lang="en-US" dirty="0" smtClean="0"/>
              <a:t>2 educational </a:t>
            </a:r>
            <a:r>
              <a:rPr lang="en-US" dirty="0"/>
              <a:t>and methodological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defending the dissertation, </a:t>
            </a:r>
            <a:r>
              <a:rPr lang="en-US" dirty="0" smtClean="0"/>
              <a:t>2 scientific </a:t>
            </a:r>
            <a:r>
              <a:rPr lang="en-US" dirty="0"/>
              <a:t>and </a:t>
            </a:r>
            <a:r>
              <a:rPr lang="en-US" dirty="0" smtClean="0"/>
              <a:t>1educational-methodical </a:t>
            </a:r>
            <a:r>
              <a:rPr lang="en-US" dirty="0"/>
              <a:t>works used in pedagogical practice were </a:t>
            </a:r>
            <a:r>
              <a:rPr lang="en-US" dirty="0" smtClean="0"/>
              <a:t>published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617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qualifications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3089" y="1535723"/>
            <a:ext cx="8915400" cy="37776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1994/1995 </a:t>
            </a:r>
            <a:r>
              <a:rPr lang="en-US" dirty="0"/>
              <a:t>Certificate "On the end of the internship in the specialty of pediatric surgery" Osh Regional Children's Hospital. 1995 year</a:t>
            </a:r>
          </a:p>
          <a:p>
            <a:pPr marL="0" indent="0">
              <a:buNone/>
            </a:pPr>
            <a:r>
              <a:rPr lang="en-US" dirty="0" smtClean="0"/>
              <a:t>2. 10/05/2001 </a:t>
            </a:r>
            <a:r>
              <a:rPr lang="en-US" dirty="0"/>
              <a:t>/ 11/01/2001 Certificate "Selected issues of surgery" of the Republican Center for Scientific and Practical Medicine, Osh 2001.</a:t>
            </a:r>
          </a:p>
          <a:p>
            <a:pPr marL="0" indent="0">
              <a:buNone/>
            </a:pPr>
            <a:r>
              <a:rPr lang="en-US" dirty="0" smtClean="0"/>
              <a:t>3. 05/13/2002 </a:t>
            </a:r>
            <a:r>
              <a:rPr lang="en-US" dirty="0"/>
              <a:t>/ 06/08/2002 Certificate "Topical issues of pediatric surgery." </a:t>
            </a:r>
            <a:r>
              <a:rPr lang="en-US" dirty="0" err="1"/>
              <a:t>KSMIPiPK</a:t>
            </a:r>
            <a:r>
              <a:rPr lang="en-US" dirty="0"/>
              <a:t>. Osh city 2002</a:t>
            </a:r>
          </a:p>
          <a:p>
            <a:pPr marL="0" indent="0">
              <a:buNone/>
            </a:pPr>
            <a:r>
              <a:rPr lang="en-US" dirty="0" smtClean="0"/>
              <a:t>4. 20.11.2006 </a:t>
            </a:r>
            <a:r>
              <a:rPr lang="en-US" dirty="0"/>
              <a:t>/ 20.03.2007. Certificate of primary specialization in the specialty "Family doctor". Osh city 2007</a:t>
            </a:r>
          </a:p>
          <a:p>
            <a:pPr marL="0" indent="0">
              <a:buNone/>
            </a:pPr>
            <a:r>
              <a:rPr lang="en-US" dirty="0" smtClean="0"/>
              <a:t>5. 07.24.2013 </a:t>
            </a:r>
            <a:r>
              <a:rPr lang="en-US" dirty="0"/>
              <a:t>/ 07.26.2013 Certificate "Questions of minimally invasive surgery" NCC Bishkek 2013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09/02/2014 </a:t>
            </a:r>
            <a:r>
              <a:rPr lang="en-US" dirty="0"/>
              <a:t>/ 09/30/2014 Certificate of advanced training for the course "Training of heads of healthcare organizations" of the </a:t>
            </a:r>
            <a:r>
              <a:rPr lang="en-US" dirty="0" err="1"/>
              <a:t>KSMIPiPK</a:t>
            </a:r>
            <a:r>
              <a:rPr lang="en-US" dirty="0"/>
              <a:t>, Bishkek. </a:t>
            </a:r>
            <a:r>
              <a:rPr lang="en-US" dirty="0" smtClean="0"/>
              <a:t>2014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7. 02/12/2020 </a:t>
            </a:r>
            <a:r>
              <a:rPr lang="en-US" dirty="0"/>
              <a:t>/ 02/25/2020. Certificate of advanced training "Psychology, Pedagogy" Osh. </a:t>
            </a:r>
            <a:r>
              <a:rPr lang="en-US" dirty="0" smtClean="0"/>
              <a:t>2020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Certificate </a:t>
            </a:r>
            <a:r>
              <a:rPr lang="en-US" dirty="0"/>
              <a:t>of advanced training for the course "Surgery of the gastrointestinal tract, thyroid and parathyroid glands, treatment and complication" Osh. 2020.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3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</a:t>
            </a:r>
            <a:r>
              <a:rPr lang="en-US" b="1" dirty="0" smtClean="0"/>
              <a:t>ell phone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ru-RU" b="1" dirty="0" smtClean="0"/>
              <a:t>E-</a:t>
            </a:r>
            <a:r>
              <a:rPr lang="ru-RU" b="1" dirty="0" err="1" smtClean="0"/>
              <a:t>mail</a:t>
            </a:r>
            <a:r>
              <a:rPr lang="en-US" b="1" dirty="0" smtClean="0"/>
              <a:t>:</a:t>
            </a:r>
          </a:p>
          <a:p>
            <a:r>
              <a:rPr lang="en-US" b="1" dirty="0"/>
              <a:t> </a:t>
            </a:r>
            <a:r>
              <a:rPr lang="en-US" b="1" dirty="0" smtClean="0"/>
              <a:t>keldibek70japarov</a:t>
            </a:r>
            <a:r>
              <a:rPr lang="en-US" b="1" dirty="0" smtClean="0"/>
              <a:t>@mail.ru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523" y="274727"/>
            <a:ext cx="3362325" cy="13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47043"/>
              </p:ext>
            </p:extLst>
          </p:nvPr>
        </p:nvGraphicFramePr>
        <p:xfrm>
          <a:off x="2589213" y="2621280"/>
          <a:ext cx="2688182" cy="6779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88182">
                  <a:extLst>
                    <a:ext uri="{9D8B030D-6E8A-4147-A177-3AD203B41FA5}">
                      <a16:colId xmlns:a16="http://schemas.microsoft.com/office/drawing/2014/main" xmlns="" val="3796541889"/>
                    </a:ext>
                  </a:extLst>
                </a:gridCol>
              </a:tblGrid>
              <a:tr h="2960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355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r>
                        <a:rPr lang="ru-RU" sz="2000" dirty="0" smtClean="0">
                          <a:effectLst/>
                        </a:rPr>
                        <a:t>996-</a:t>
                      </a:r>
                      <a:r>
                        <a:rPr lang="en-US" sz="2000" dirty="0" smtClean="0">
                          <a:effectLst/>
                        </a:rPr>
                        <a:t>999125441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+</a:t>
                      </a:r>
                      <a:r>
                        <a:rPr lang="ru-RU" sz="2000" dirty="0" smtClean="0">
                          <a:effectLst/>
                        </a:rPr>
                        <a:t>996</a:t>
                      </a:r>
                      <a:r>
                        <a:rPr lang="en-US" sz="2000" dirty="0" smtClean="0">
                          <a:effectLst/>
                        </a:rPr>
                        <a:t>-</a:t>
                      </a:r>
                      <a:r>
                        <a:rPr lang="ru-RU" sz="2000" dirty="0" smtClean="0">
                          <a:effectLst/>
                        </a:rPr>
                        <a:t>772 </a:t>
                      </a:r>
                      <a:r>
                        <a:rPr lang="en-US" sz="2000" dirty="0" smtClean="0">
                          <a:effectLst/>
                        </a:rPr>
                        <a:t>125441</a:t>
                      </a:r>
                      <a:r>
                        <a:rPr lang="ru-RU" sz="2000" dirty="0" smtClean="0">
                          <a:effectLst/>
                        </a:rPr>
                        <a:t>,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2638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59276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327</TotalTime>
  <Words>332</Words>
  <Application>Microsoft Office PowerPoint</Application>
  <PresentationFormat>Произвольный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JAPAROV KELDIBEK </vt:lpstr>
      <vt:lpstr>PERSONAL INFORMATION</vt:lpstr>
      <vt:lpstr>Publications</vt:lpstr>
      <vt:lpstr>Key qualifications</vt:lpstr>
      <vt:lpstr>Contacts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Momunova Aygul Abdikerimovna PORTFOLIO</dc:title>
  <dc:creator>Пользователь Windows</dc:creator>
  <cp:lastModifiedBy>user</cp:lastModifiedBy>
  <cp:revision>24</cp:revision>
  <dcterms:created xsi:type="dcterms:W3CDTF">2021-03-29T11:07:14Z</dcterms:created>
  <dcterms:modified xsi:type="dcterms:W3CDTF">2021-04-21T09:19:50Z</dcterms:modified>
</cp:coreProperties>
</file>