
<file path=[Content_Types].xml><?xml version="1.0" encoding="utf-8"?>
<Types xmlns="http://schemas.openxmlformats.org/package/2006/content-types">
  <Default Extension="fntdata" ContentType="application/x-fontdata"/>
  <Default Extension="jfif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9"/>
  </p:notesMasterIdLst>
  <p:sldIdLst>
    <p:sldId id="256" r:id="rId2"/>
    <p:sldId id="261" r:id="rId3"/>
    <p:sldId id="258" r:id="rId4"/>
    <p:sldId id="310" r:id="rId5"/>
    <p:sldId id="260" r:id="rId6"/>
    <p:sldId id="311" r:id="rId7"/>
    <p:sldId id="269" r:id="rId8"/>
  </p:sldIdLst>
  <p:sldSz cx="9144000" cy="5143500" type="screen16x9"/>
  <p:notesSz cx="6858000" cy="9144000"/>
  <p:embeddedFontLst>
    <p:embeddedFont>
      <p:font typeface="Hind Siliguri" panose="020B0604020202020204" charset="0"/>
      <p:regular r:id="rId10"/>
      <p:bold r:id="rId11"/>
    </p:embeddedFont>
    <p:embeddedFont>
      <p:font typeface="Montserrat" panose="020B0604020202020204" charset="-52"/>
      <p:regular r:id="rId12"/>
      <p:bold r:id="rId13"/>
      <p:italic r:id="rId14"/>
      <p:boldItalic r:id="rId15"/>
    </p:embeddedFont>
    <p:embeddedFont>
      <p:font typeface="Nunito" panose="020B0604020202020204" charset="-52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E4E2090-FB5E-4094-AB3D-71327E4368AA}">
          <p14:sldIdLst>
            <p14:sldId id="256"/>
            <p14:sldId id="261"/>
            <p14:sldId id="258"/>
            <p14:sldId id="310"/>
            <p14:sldId id="260"/>
            <p14:sldId id="311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311">
          <p15:clr>
            <a:srgbClr val="9AA0A6"/>
          </p15:clr>
        </p15:guide>
        <p15:guide id="4" orient="horz" pos="2897">
          <p15:clr>
            <a:srgbClr val="9AA0A6"/>
          </p15:clr>
        </p15:guide>
        <p15:guide id="5" orient="horz" pos="346">
          <p15:clr>
            <a:srgbClr val="9AA0A6"/>
          </p15:clr>
        </p15:guide>
        <p15:guide id="6" pos="449">
          <p15:clr>
            <a:srgbClr val="9AA0A6"/>
          </p15:clr>
        </p15:guide>
        <p15:guide id="7" orient="horz" pos="50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CB1890C-9A8F-4CAA-886E-9392B6A63B18}">
  <a:tblStyle styleId="{ECB1890C-9A8F-4CAA-886E-9392B6A63B1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30" autoAdjust="0"/>
    <p:restoredTop sz="94660"/>
  </p:normalViewPr>
  <p:slideViewPr>
    <p:cSldViewPr snapToGrid="0">
      <p:cViewPr varScale="1">
        <p:scale>
          <a:sx n="88" d="100"/>
          <a:sy n="88" d="100"/>
        </p:scale>
        <p:origin x="836" y="64"/>
      </p:cViewPr>
      <p:guideLst>
        <p:guide orient="horz" pos="1620"/>
        <p:guide pos="2880"/>
        <p:guide pos="5311"/>
        <p:guide orient="horz" pos="2897"/>
        <p:guide orient="horz" pos="346"/>
        <p:guide pos="449"/>
        <p:guide orient="horz" pos="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05253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a4b4414888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a4b4414888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a4b4414888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a4b4414888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a4b4414888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a4b4414888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a502c34f95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a502c34f95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0"/>
            <a:ext cx="9144000" cy="513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584000" y="1149150"/>
            <a:ext cx="5667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solidFill>
                  <a:schemeClr val="lt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584000" y="3201750"/>
            <a:ext cx="3563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4">
  <p:cSld name="CUSTOM_14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/>
          <p:nvPr/>
        </p:nvSpPr>
        <p:spPr>
          <a:xfrm>
            <a:off x="0" y="0"/>
            <a:ext cx="9144000" cy="1546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5"/>
          <p:cNvSpPr txBox="1">
            <a:spLocks noGrp="1"/>
          </p:cNvSpPr>
          <p:nvPr>
            <p:ph type="title"/>
          </p:nvPr>
        </p:nvSpPr>
        <p:spPr>
          <a:xfrm>
            <a:off x="599100" y="367700"/>
            <a:ext cx="783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yle 5">
  <p:cSld name="CUSTOM_24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6"/>
          <p:cNvSpPr/>
          <p:nvPr/>
        </p:nvSpPr>
        <p:spPr>
          <a:xfrm flipH="1">
            <a:off x="-50" y="0"/>
            <a:ext cx="6045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6"/>
          <p:cNvSpPr txBox="1">
            <a:spLocks noGrp="1"/>
          </p:cNvSpPr>
          <p:nvPr>
            <p:ph type="title"/>
          </p:nvPr>
        </p:nvSpPr>
        <p:spPr>
          <a:xfrm>
            <a:off x="601675" y="365500"/>
            <a:ext cx="782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598350" y="1478550"/>
            <a:ext cx="2883600" cy="49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598350" y="1969050"/>
            <a:ext cx="2883600" cy="16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/>
          <p:nvPr/>
        </p:nvSpPr>
        <p:spPr>
          <a:xfrm>
            <a:off x="4118325" y="0"/>
            <a:ext cx="50256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4118325" y="0"/>
            <a:ext cx="50256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4918450" y="1298700"/>
            <a:ext cx="3569400" cy="5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ubTitle" idx="1"/>
          </p:nvPr>
        </p:nvSpPr>
        <p:spPr>
          <a:xfrm>
            <a:off x="4939050" y="1924500"/>
            <a:ext cx="3569400" cy="19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5">
    <p:bg>
      <p:bgPr>
        <a:solidFill>
          <a:schemeClr val="accen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/>
          <p:nvPr/>
        </p:nvSpPr>
        <p:spPr>
          <a:xfrm>
            <a:off x="0" y="0"/>
            <a:ext cx="16755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title"/>
          </p:nvPr>
        </p:nvSpPr>
        <p:spPr>
          <a:xfrm>
            <a:off x="713225" y="367050"/>
            <a:ext cx="779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ind Siliguri"/>
                <a:ea typeface="Hind Siliguri"/>
                <a:cs typeface="Hind Siliguri"/>
                <a:sym typeface="Hind Siligu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subTitle" idx="1"/>
          </p:nvPr>
        </p:nvSpPr>
        <p:spPr>
          <a:xfrm>
            <a:off x="2416980" y="1407625"/>
            <a:ext cx="2443800" cy="46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ind Siliguri"/>
              <a:buNone/>
              <a:defRPr sz="1800" b="1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 b="1"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subTitle" idx="2"/>
          </p:nvPr>
        </p:nvSpPr>
        <p:spPr>
          <a:xfrm>
            <a:off x="5422067" y="1407625"/>
            <a:ext cx="2443800" cy="46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ind Siliguri"/>
              <a:buNone/>
              <a:defRPr sz="1800" b="1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 b="1"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subTitle" idx="3"/>
          </p:nvPr>
        </p:nvSpPr>
        <p:spPr>
          <a:xfrm>
            <a:off x="2416980" y="2909725"/>
            <a:ext cx="2443800" cy="46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ind Siliguri"/>
              <a:buNone/>
              <a:defRPr sz="1800" b="1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 b="1"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subTitle" idx="4"/>
          </p:nvPr>
        </p:nvSpPr>
        <p:spPr>
          <a:xfrm>
            <a:off x="5422067" y="2629525"/>
            <a:ext cx="2443800" cy="74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ind Siliguri"/>
              <a:buNone/>
              <a:defRPr sz="1800" b="1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 b="1"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ubTitle" idx="5"/>
          </p:nvPr>
        </p:nvSpPr>
        <p:spPr>
          <a:xfrm>
            <a:off x="2416980" y="1839904"/>
            <a:ext cx="2443800" cy="6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subTitle" idx="6"/>
          </p:nvPr>
        </p:nvSpPr>
        <p:spPr>
          <a:xfrm>
            <a:off x="5422025" y="1839904"/>
            <a:ext cx="2443800" cy="6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ubTitle" idx="7"/>
          </p:nvPr>
        </p:nvSpPr>
        <p:spPr>
          <a:xfrm>
            <a:off x="2416980" y="3322475"/>
            <a:ext cx="2443800" cy="6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8"/>
          </p:nvPr>
        </p:nvSpPr>
        <p:spPr>
          <a:xfrm>
            <a:off x="5422025" y="3322475"/>
            <a:ext cx="2443800" cy="6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title" idx="9" hasCustomPrompt="1"/>
          </p:nvPr>
        </p:nvSpPr>
        <p:spPr>
          <a:xfrm>
            <a:off x="4816375" y="1373487"/>
            <a:ext cx="6411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58" name="Google Shape;58;p14"/>
          <p:cNvSpPr txBox="1">
            <a:spLocks noGrp="1"/>
          </p:cNvSpPr>
          <p:nvPr>
            <p:ph type="title" idx="13" hasCustomPrompt="1"/>
          </p:nvPr>
        </p:nvSpPr>
        <p:spPr>
          <a:xfrm>
            <a:off x="7865875" y="1373487"/>
            <a:ext cx="6411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59" name="Google Shape;59;p14"/>
          <p:cNvSpPr txBox="1">
            <a:spLocks noGrp="1"/>
          </p:cNvSpPr>
          <p:nvPr>
            <p:ph type="title" idx="14" hasCustomPrompt="1"/>
          </p:nvPr>
        </p:nvSpPr>
        <p:spPr>
          <a:xfrm>
            <a:off x="4816375" y="2864208"/>
            <a:ext cx="6411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60" name="Google Shape;60;p14"/>
          <p:cNvSpPr txBox="1">
            <a:spLocks noGrp="1"/>
          </p:cNvSpPr>
          <p:nvPr>
            <p:ph type="title" idx="15" hasCustomPrompt="1"/>
          </p:nvPr>
        </p:nvSpPr>
        <p:spPr>
          <a:xfrm>
            <a:off x="7865875" y="2864208"/>
            <a:ext cx="6411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 column text 1">
  <p:cSld name="CUSTOM_2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/>
          <p:nvPr/>
        </p:nvSpPr>
        <p:spPr>
          <a:xfrm flipH="1">
            <a:off x="2383200" y="0"/>
            <a:ext cx="67608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ubTitle" idx="1"/>
          </p:nvPr>
        </p:nvSpPr>
        <p:spPr>
          <a:xfrm>
            <a:off x="5575375" y="2041650"/>
            <a:ext cx="2864400" cy="10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 column text 2">
  <p:cSld name="CUSTOM_8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/>
          <p:nvPr/>
        </p:nvSpPr>
        <p:spPr>
          <a:xfrm>
            <a:off x="0" y="0"/>
            <a:ext cx="9144000" cy="205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4392300" y="1421650"/>
            <a:ext cx="4062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ubTitle" idx="1"/>
          </p:nvPr>
        </p:nvSpPr>
        <p:spPr>
          <a:xfrm>
            <a:off x="4392300" y="2088375"/>
            <a:ext cx="4062300" cy="16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ind Siliguri"/>
              <a:buNone/>
              <a:defRPr sz="2800" b="1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ind Siliguri"/>
              <a:buNone/>
              <a:defRPr sz="2800" b="1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ind Siliguri"/>
              <a:buNone/>
              <a:defRPr sz="2800" b="1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ind Siliguri"/>
              <a:buNone/>
              <a:defRPr sz="2800" b="1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ind Siliguri"/>
              <a:buNone/>
              <a:defRPr sz="2800" b="1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ind Siliguri"/>
              <a:buNone/>
              <a:defRPr sz="2800" b="1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ind Siliguri"/>
              <a:buNone/>
              <a:defRPr sz="2800" b="1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ind Siliguri"/>
              <a:buNone/>
              <a:defRPr sz="2800" b="1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ind Siliguri"/>
              <a:buNone/>
              <a:defRPr sz="2800" b="1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  <a:defRPr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5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arimova.1980.nazgul@mail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9"/>
          <p:cNvSpPr txBox="1">
            <a:spLocks noGrp="1"/>
          </p:cNvSpPr>
          <p:nvPr>
            <p:ph type="ctrTitle"/>
          </p:nvPr>
        </p:nvSpPr>
        <p:spPr>
          <a:xfrm>
            <a:off x="0" y="1129272"/>
            <a:ext cx="5359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/>
              <a:t>Karimova </a:t>
            </a:r>
            <a:r>
              <a:rPr lang="en-US" sz="4800" dirty="0" err="1"/>
              <a:t>Nazgul</a:t>
            </a:r>
            <a:r>
              <a:rPr lang="en-US" sz="4800" dirty="0"/>
              <a:t> </a:t>
            </a:r>
            <a:br>
              <a:rPr lang="en-US" sz="4800" dirty="0"/>
            </a:br>
            <a:r>
              <a:rPr lang="en-US" sz="4800" dirty="0"/>
              <a:t>   </a:t>
            </a:r>
            <a:r>
              <a:rPr lang="en-US" sz="4800" dirty="0" err="1"/>
              <a:t>Abdijalilovna</a:t>
            </a:r>
            <a:r>
              <a:rPr lang="en-US" sz="4800" dirty="0"/>
              <a:t> </a:t>
            </a:r>
            <a:endParaRPr sz="4800" dirty="0"/>
          </a:p>
        </p:txBody>
      </p:sp>
      <p:sp>
        <p:nvSpPr>
          <p:cNvPr id="217" name="Google Shape;217;p39"/>
          <p:cNvSpPr txBox="1">
            <a:spLocks noGrp="1"/>
          </p:cNvSpPr>
          <p:nvPr>
            <p:ph type="subTitle" idx="1"/>
          </p:nvPr>
        </p:nvSpPr>
        <p:spPr>
          <a:xfrm>
            <a:off x="1601333" y="4055190"/>
            <a:ext cx="3563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Associate professor, candidate of medical science</a:t>
            </a:r>
            <a:endParaRPr dirty="0"/>
          </a:p>
        </p:txBody>
      </p:sp>
      <p:pic>
        <p:nvPicPr>
          <p:cNvPr id="218" name="Google Shape;218;p39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033" y="215617"/>
            <a:ext cx="3529727" cy="47063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4"/>
          <p:cNvSpPr txBox="1">
            <a:spLocks noGrp="1"/>
          </p:cNvSpPr>
          <p:nvPr>
            <p:ph type="title"/>
          </p:nvPr>
        </p:nvSpPr>
        <p:spPr>
          <a:xfrm>
            <a:off x="4918450" y="1298700"/>
            <a:ext cx="3569400" cy="5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Education </a:t>
            </a:r>
            <a:endParaRPr dirty="0"/>
          </a:p>
        </p:txBody>
      </p:sp>
      <p:sp>
        <p:nvSpPr>
          <p:cNvPr id="263" name="Google Shape;263;p44"/>
          <p:cNvSpPr txBox="1">
            <a:spLocks noGrp="1"/>
          </p:cNvSpPr>
          <p:nvPr>
            <p:ph type="subTitle" idx="1"/>
          </p:nvPr>
        </p:nvSpPr>
        <p:spPr>
          <a:xfrm>
            <a:off x="4939050" y="1924500"/>
            <a:ext cx="3569400" cy="19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dirty="0"/>
              <a:t>1997/2003 :</a:t>
            </a:r>
          </a:p>
          <a:p>
            <a:pPr marL="0" lvl="0" indent="0" algn="l">
              <a:spcAft>
                <a:spcPts val="1600"/>
              </a:spcAft>
            </a:pPr>
            <a:r>
              <a:rPr lang="en-US" dirty="0"/>
              <a:t>Osh State University Faculty of Medicine General Medicine</a:t>
            </a:r>
          </a:p>
          <a:p>
            <a:pPr marL="285750" lvl="0" indent="-285750" algn="l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dirty="0"/>
              <a:t>2003/2005:</a:t>
            </a:r>
          </a:p>
          <a:p>
            <a:pPr marL="0" lvl="0" indent="0" algn="l">
              <a:spcAft>
                <a:spcPts val="1600"/>
              </a:spcAft>
            </a:pPr>
            <a:r>
              <a:rPr lang="en-US" dirty="0"/>
              <a:t> Osh State University PGF Obstetrician Gynecologist</a:t>
            </a:r>
            <a:endParaRPr dirty="0"/>
          </a:p>
        </p:txBody>
      </p:sp>
      <p:pic>
        <p:nvPicPr>
          <p:cNvPr id="264" name="Google Shape;264;p44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02" y="820925"/>
            <a:ext cx="2622995" cy="3501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1"/>
          <p:cNvSpPr txBox="1">
            <a:spLocks noGrp="1"/>
          </p:cNvSpPr>
          <p:nvPr>
            <p:ph type="title"/>
          </p:nvPr>
        </p:nvSpPr>
        <p:spPr>
          <a:xfrm>
            <a:off x="713225" y="367050"/>
            <a:ext cx="779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Personal Information </a:t>
            </a:r>
            <a:endParaRPr dirty="0"/>
          </a:p>
        </p:txBody>
      </p:sp>
      <p:sp>
        <p:nvSpPr>
          <p:cNvPr id="234" name="Google Shape;234;p41"/>
          <p:cNvSpPr txBox="1">
            <a:spLocks noGrp="1"/>
          </p:cNvSpPr>
          <p:nvPr>
            <p:ph type="subTitle" idx="5"/>
          </p:nvPr>
        </p:nvSpPr>
        <p:spPr>
          <a:xfrm>
            <a:off x="3079920" y="1215064"/>
            <a:ext cx="2443800" cy="6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1600"/>
              </a:spcBef>
              <a:spcAft>
                <a:spcPts val="1600"/>
              </a:spcAft>
            </a:pPr>
            <a:r>
              <a:rPr lang="en-US" dirty="0"/>
              <a:t>Karimova </a:t>
            </a:r>
            <a:r>
              <a:rPr lang="en-US" dirty="0" err="1"/>
              <a:t>Nazgul</a:t>
            </a:r>
            <a:r>
              <a:rPr lang="en-US" dirty="0"/>
              <a:t>, born in 1980, Kyrgyz.</a:t>
            </a:r>
          </a:p>
        </p:txBody>
      </p:sp>
      <p:sp>
        <p:nvSpPr>
          <p:cNvPr id="235" name="Google Shape;235;p41"/>
          <p:cNvSpPr txBox="1">
            <a:spLocks noGrp="1"/>
          </p:cNvSpPr>
          <p:nvPr>
            <p:ph type="subTitle" idx="6"/>
          </p:nvPr>
        </p:nvSpPr>
        <p:spPr>
          <a:xfrm>
            <a:off x="3501785" y="2291551"/>
            <a:ext cx="2443800" cy="4232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1600"/>
              </a:spcBef>
              <a:spcAft>
                <a:spcPts val="1600"/>
              </a:spcAft>
            </a:pPr>
            <a:r>
              <a:rPr lang="en-US" dirty="0"/>
              <a:t>Love travelling </a:t>
            </a:r>
          </a:p>
          <a:p>
            <a:pPr marL="0" lvl="0" indent="0" algn="l">
              <a:spcBef>
                <a:spcPts val="1600"/>
              </a:spcBef>
              <a:spcAft>
                <a:spcPts val="1600"/>
              </a:spcAft>
            </a:pPr>
            <a:r>
              <a:rPr lang="en-US" dirty="0"/>
              <a:t>Communicating with new people </a:t>
            </a:r>
          </a:p>
          <a:p>
            <a:pPr marL="0" lvl="0" indent="0" algn="l">
              <a:spcBef>
                <a:spcPts val="1600"/>
              </a:spcBef>
              <a:spcAft>
                <a:spcPts val="1600"/>
              </a:spcAft>
            </a:pPr>
            <a:r>
              <a:rPr lang="en-US" dirty="0"/>
              <a:t>Responsible </a:t>
            </a:r>
          </a:p>
          <a:p>
            <a:pPr marL="0" lvl="0" indent="0" algn="r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36" name="Google Shape;236;p41"/>
          <p:cNvSpPr txBox="1">
            <a:spLocks noGrp="1"/>
          </p:cNvSpPr>
          <p:nvPr>
            <p:ph type="subTitle" idx="7"/>
          </p:nvPr>
        </p:nvSpPr>
        <p:spPr>
          <a:xfrm>
            <a:off x="6539400" y="1242215"/>
            <a:ext cx="2443800" cy="6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1600"/>
              </a:spcBef>
              <a:spcAft>
                <a:spcPts val="1600"/>
              </a:spcAft>
            </a:pPr>
            <a:r>
              <a:rPr lang="en-US" dirty="0"/>
              <a:t>Highly qualified</a:t>
            </a:r>
            <a:r>
              <a:rPr lang="ru-RU" dirty="0"/>
              <a:t> </a:t>
            </a:r>
            <a:r>
              <a:rPr lang="en-US" dirty="0"/>
              <a:t>specialist</a:t>
            </a:r>
          </a:p>
          <a:p>
            <a:pPr marL="0" lvl="0" indent="0" algn="l">
              <a:spcBef>
                <a:spcPts val="1600"/>
              </a:spcBef>
              <a:spcAft>
                <a:spcPts val="1600"/>
              </a:spcAft>
            </a:pPr>
            <a:r>
              <a:rPr lang="en-US" dirty="0"/>
              <a:t>Candidate of Medical Science   </a:t>
            </a:r>
            <a:endParaRPr dirty="0"/>
          </a:p>
        </p:txBody>
      </p:sp>
      <p:sp>
        <p:nvSpPr>
          <p:cNvPr id="237" name="Google Shape;237;p41"/>
          <p:cNvSpPr txBox="1">
            <a:spLocks noGrp="1"/>
          </p:cNvSpPr>
          <p:nvPr>
            <p:ph type="subTitle" idx="8"/>
          </p:nvPr>
        </p:nvSpPr>
        <p:spPr>
          <a:xfrm>
            <a:off x="6700200" y="3108960"/>
            <a:ext cx="2443800" cy="707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1600"/>
              </a:spcBef>
              <a:spcAft>
                <a:spcPts val="1600"/>
              </a:spcAft>
            </a:pPr>
            <a:r>
              <a:rPr lang="en-US" dirty="0"/>
              <a:t>Field of professional activity: Obstetrics and gynecology</a:t>
            </a:r>
          </a:p>
          <a:p>
            <a:pPr marL="0" lvl="0" indent="0" algn="r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38" name="Google Shape;238;p41"/>
          <p:cNvSpPr txBox="1">
            <a:spLocks noGrp="1"/>
          </p:cNvSpPr>
          <p:nvPr>
            <p:ph type="title" idx="9"/>
          </p:nvPr>
        </p:nvSpPr>
        <p:spPr>
          <a:xfrm>
            <a:off x="2446555" y="1182987"/>
            <a:ext cx="6411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239" name="Google Shape;239;p41"/>
          <p:cNvSpPr txBox="1">
            <a:spLocks noGrp="1"/>
          </p:cNvSpPr>
          <p:nvPr>
            <p:ph type="title" idx="13"/>
          </p:nvPr>
        </p:nvSpPr>
        <p:spPr>
          <a:xfrm>
            <a:off x="5915155" y="1205847"/>
            <a:ext cx="6411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240" name="Google Shape;240;p41"/>
          <p:cNvSpPr txBox="1">
            <a:spLocks noGrp="1"/>
          </p:cNvSpPr>
          <p:nvPr>
            <p:ph type="title" idx="14"/>
          </p:nvPr>
        </p:nvSpPr>
        <p:spPr>
          <a:xfrm>
            <a:off x="2637055" y="2666088"/>
            <a:ext cx="6411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241" name="Google Shape;241;p41"/>
          <p:cNvSpPr txBox="1">
            <a:spLocks noGrp="1"/>
          </p:cNvSpPr>
          <p:nvPr>
            <p:ph type="title" idx="15"/>
          </p:nvPr>
        </p:nvSpPr>
        <p:spPr>
          <a:xfrm>
            <a:off x="6059935" y="2902308"/>
            <a:ext cx="6411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pic>
        <p:nvPicPr>
          <p:cNvPr id="242" name="Google Shape;242;p41"/>
          <p:cNvPicPr preferRelativeResize="0"/>
          <p:nvPr/>
        </p:nvPicPr>
        <p:blipFill rotWithShape="1">
          <a:blip r:embed="rId3">
            <a:alphaModFix/>
          </a:blip>
          <a:srcRect l="20029" r="18530"/>
          <a:stretch/>
        </p:blipFill>
        <p:spPr>
          <a:xfrm>
            <a:off x="0" y="605297"/>
            <a:ext cx="2340775" cy="3932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160" y="0"/>
            <a:ext cx="7831800" cy="572700"/>
          </a:xfrm>
        </p:spPr>
        <p:txBody>
          <a:bodyPr/>
          <a:lstStyle/>
          <a:p>
            <a:pPr algn="ctr"/>
            <a:r>
              <a:rPr lang="en-US" sz="2000" dirty="0"/>
              <a:t>KEY QUALIFICATIONS / EXPERIENCE IN ACCREDITATION AND QUALITY ASSURANCE (TRAINING, SEMINARS, CONFERENCES, ETC.)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646046"/>
              </p:ext>
            </p:extLst>
          </p:nvPr>
        </p:nvGraphicFramePr>
        <p:xfrm>
          <a:off x="0" y="1142999"/>
          <a:ext cx="9144000" cy="40005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922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1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8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Certificate of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Uteber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Reading Participant in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Shymkent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Certificate of advanced training at the scientific and practical conference "Menopausal hormone therapy". Hungary.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Certificate of participation in the international educational seminar "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Dydrogesterone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in miscarriage therapy" Rome.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Certificate of completion of the course "Primary neonatal resuscitation"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3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Certificate of completion of the course "Pedagogy of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Zhana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Psychology of Subjects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Boyuncha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bilimin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Orkundotuu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Osh State University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 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Certificate for successful completion of the master training "Emergency care and intensive care in critical conditions in obstetrics", Bishkek, Kyrgyzstan.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85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3"/>
          <p:cNvSpPr txBox="1">
            <a:spLocks noGrp="1"/>
          </p:cNvSpPr>
          <p:nvPr>
            <p:ph type="title"/>
          </p:nvPr>
        </p:nvSpPr>
        <p:spPr>
          <a:xfrm>
            <a:off x="1619430" y="419370"/>
            <a:ext cx="3287850" cy="49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Work Experien</a:t>
            </a:r>
            <a:r>
              <a:rPr lang="en-US" dirty="0">
                <a:solidFill>
                  <a:schemeClr val="bg1"/>
                </a:solidFill>
              </a:rPr>
              <a:t>ce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256" name="Google Shape;256;p43"/>
          <p:cNvSpPr txBox="1">
            <a:spLocks noGrp="1"/>
          </p:cNvSpPr>
          <p:nvPr>
            <p:ph type="body" idx="1"/>
          </p:nvPr>
        </p:nvSpPr>
        <p:spPr>
          <a:xfrm>
            <a:off x="60960" y="1458510"/>
            <a:ext cx="5132426" cy="16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spcAft>
                <a:spcPts val="1600"/>
              </a:spcAft>
              <a:buSzPts val="1100"/>
              <a:buFont typeface="Wingdings" panose="05000000000000000000" pitchFamily="2" charset="2"/>
              <a:buChar char="Ø"/>
            </a:pPr>
            <a:r>
              <a:rPr lang="en-US" dirty="0"/>
              <a:t> 2005-2016 - present - Osh city clinical hospital, city perinatal center, obstetrician-gynecologist.</a:t>
            </a:r>
          </a:p>
          <a:p>
            <a:pPr marL="285750" lvl="0" indent="-285750">
              <a:spcAft>
                <a:spcPts val="1600"/>
              </a:spcAft>
              <a:buSzPts val="1100"/>
              <a:buFont typeface="Wingdings" panose="05000000000000000000" pitchFamily="2" charset="2"/>
              <a:buChar char="Ø"/>
            </a:pPr>
            <a:r>
              <a:rPr lang="en-US" dirty="0"/>
              <a:t>2016.– Osh special hospital, </a:t>
            </a:r>
            <a:r>
              <a:rPr lang="en-US" dirty="0" err="1"/>
              <a:t>colposcopist</a:t>
            </a:r>
            <a:r>
              <a:rPr lang="en-US" dirty="0"/>
              <a:t>.</a:t>
            </a:r>
          </a:p>
          <a:p>
            <a:pPr marL="285750" lvl="0" indent="-285750">
              <a:spcAft>
                <a:spcPts val="1600"/>
              </a:spcAft>
              <a:buSzPts val="1100"/>
              <a:buFont typeface="Wingdings" panose="05000000000000000000" pitchFamily="2" charset="2"/>
              <a:buChar char="Ø"/>
            </a:pPr>
            <a:r>
              <a:rPr lang="en-US" dirty="0"/>
              <a:t> 2005 -2011 –Osh State University Medical Faculty, Department of Obstetrics and Gynecology</a:t>
            </a:r>
          </a:p>
          <a:p>
            <a:pPr marL="285750" lvl="0" indent="-285750">
              <a:spcAft>
                <a:spcPts val="1600"/>
              </a:spcAft>
              <a:buSzPts val="1100"/>
              <a:buFont typeface="Wingdings" panose="05000000000000000000" pitchFamily="2" charset="2"/>
              <a:buChar char="Ø"/>
            </a:pPr>
            <a:r>
              <a:rPr lang="en-US" dirty="0"/>
              <a:t> 2011 –2016 Osh State University PGF Department of Obstetrics and Gynecology</a:t>
            </a:r>
          </a:p>
          <a:p>
            <a:pPr marL="285750" lvl="0" indent="-285750">
              <a:spcAft>
                <a:spcPts val="1600"/>
              </a:spcAft>
              <a:buSzPts val="1100"/>
              <a:buFont typeface="Wingdings" panose="05000000000000000000" pitchFamily="2" charset="2"/>
              <a:buChar char="Ø"/>
            </a:pPr>
            <a:r>
              <a:rPr lang="en-US" dirty="0"/>
              <a:t> 2016 Osh State University MMF Department of CD 2</a:t>
            </a:r>
          </a:p>
          <a:p>
            <a:pPr marL="285750" lvl="0" indent="-285750">
              <a:spcAft>
                <a:spcPts val="1600"/>
              </a:spcAft>
              <a:buSzPts val="1100"/>
              <a:buFont typeface="Wingdings" panose="05000000000000000000" pitchFamily="2" charset="2"/>
              <a:buChar char="Ø"/>
            </a:pPr>
            <a:r>
              <a:rPr lang="en-US" dirty="0"/>
              <a:t> 2016 Head of the Department of Therapy PGF</a:t>
            </a:r>
            <a:endParaRPr dirty="0"/>
          </a:p>
        </p:txBody>
      </p:sp>
      <p:pic>
        <p:nvPicPr>
          <p:cNvPr id="257" name="Google Shape;257;p43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626" y="281940"/>
            <a:ext cx="3204000" cy="374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475" y="365760"/>
            <a:ext cx="7829100" cy="580060"/>
          </a:xfrm>
        </p:spPr>
        <p:txBody>
          <a:bodyPr/>
          <a:lstStyle/>
          <a:p>
            <a:pPr algn="ctr"/>
            <a:r>
              <a:rPr lang="en-US" dirty="0"/>
              <a:t>Working With Studen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ts</a:t>
            </a:r>
            <a:r>
              <a:rPr lang="en-US" dirty="0"/>
              <a:t>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83" y="917575"/>
            <a:ext cx="3792000" cy="284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172" y="917575"/>
            <a:ext cx="3492000" cy="2615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23" y="2648255"/>
            <a:ext cx="4284000" cy="24077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1429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52"/>
          <p:cNvSpPr txBox="1">
            <a:spLocks noGrp="1"/>
          </p:cNvSpPr>
          <p:nvPr>
            <p:ph type="title"/>
          </p:nvPr>
        </p:nvSpPr>
        <p:spPr>
          <a:xfrm>
            <a:off x="4497300" y="743470"/>
            <a:ext cx="4062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Contacts </a:t>
            </a:r>
            <a:endParaRPr dirty="0"/>
          </a:p>
        </p:txBody>
      </p:sp>
      <p:sp>
        <p:nvSpPr>
          <p:cNvPr id="356" name="Google Shape;356;p52"/>
          <p:cNvSpPr txBox="1">
            <a:spLocks noGrp="1"/>
          </p:cNvSpPr>
          <p:nvPr>
            <p:ph type="subTitle" idx="1"/>
          </p:nvPr>
        </p:nvSpPr>
        <p:spPr>
          <a:xfrm>
            <a:off x="4837860" y="2202675"/>
            <a:ext cx="4062300" cy="16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dirty="0"/>
              <a:t>Telephone: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0773648838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dirty="0"/>
              <a:t>E-mail: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>
                <a:hlinkClick r:id="rId3"/>
              </a:rPr>
              <a:t>karimova.1980.nazgul@mail.ru</a:t>
            </a:r>
            <a:r>
              <a:rPr lang="en-US" sz="1600" dirty="0"/>
              <a:t> </a:t>
            </a:r>
            <a:endParaRPr sz="1600" dirty="0"/>
          </a:p>
        </p:txBody>
      </p:sp>
      <p:pic>
        <p:nvPicPr>
          <p:cNvPr id="357" name="Google Shape;357;p52"/>
          <p:cNvPicPr preferRelativeResize="0"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00" y="564274"/>
            <a:ext cx="4284000" cy="34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ion Formal Health Center by Slidesgo">
  <a:themeElements>
    <a:clrScheme name="Simple Light">
      <a:dk1>
        <a:srgbClr val="000000"/>
      </a:dk1>
      <a:lt1>
        <a:srgbClr val="FFFFFF"/>
      </a:lt1>
      <a:dk2>
        <a:srgbClr val="A6BEB5"/>
      </a:dk2>
      <a:lt2>
        <a:srgbClr val="C9D7D2"/>
      </a:lt2>
      <a:accent1>
        <a:srgbClr val="7E918A"/>
      </a:accent1>
      <a:accent2>
        <a:srgbClr val="414C48"/>
      </a:accent2>
      <a:accent3>
        <a:srgbClr val="A6BEB5"/>
      </a:accent3>
      <a:accent4>
        <a:srgbClr val="C9D7D2"/>
      </a:accent4>
      <a:accent5>
        <a:srgbClr val="000000"/>
      </a:accent5>
      <a:accent6>
        <a:srgbClr val="FE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280</Words>
  <Application>Microsoft Office PowerPoint</Application>
  <PresentationFormat>Экран (16:9)</PresentationFormat>
  <Paragraphs>45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Hind Siliguri</vt:lpstr>
      <vt:lpstr>Wingdings</vt:lpstr>
      <vt:lpstr>Arial</vt:lpstr>
      <vt:lpstr>Times New Roman</vt:lpstr>
      <vt:lpstr>Montserrat</vt:lpstr>
      <vt:lpstr>Nunito</vt:lpstr>
      <vt:lpstr>Bion Formal Health Center by Slidesgo</vt:lpstr>
      <vt:lpstr>Karimova Nazgul     Abdijalilovna </vt:lpstr>
      <vt:lpstr>Education </vt:lpstr>
      <vt:lpstr>Personal Information </vt:lpstr>
      <vt:lpstr>KEY QUALIFICATIONS / EXPERIENCE IN ACCREDITATION AND QUALITY ASSURANCE (TRAINING, SEMINARS, CONFERENCES, ETC.)</vt:lpstr>
      <vt:lpstr>Work Experience </vt:lpstr>
      <vt:lpstr>Working With Students </vt:lpstr>
      <vt:lpstr>Contacts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Karimova Nazgul     Abdijalilovna </dc:title>
  <cp:lastModifiedBy>Karimova, Nazgul</cp:lastModifiedBy>
  <cp:revision>9</cp:revision>
  <dcterms:modified xsi:type="dcterms:W3CDTF">2021-04-14T01:33:46Z</dcterms:modified>
</cp:coreProperties>
</file>